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0" r:id="rId7"/>
    <p:sldId id="262" r:id="rId8"/>
    <p:sldId id="266" r:id="rId9"/>
    <p:sldId id="264" r:id="rId10"/>
    <p:sldId id="265" r:id="rId11"/>
  </p:sldIdLst>
  <p:sldSz cx="18288000" cy="10287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Poppins Bold" panose="00000800000000000000" pitchFamily="2" charset="0"/>
      <p:regular r:id="rId17"/>
      <p:bold r:id="rId18"/>
    </p:embeddedFont>
    <p:embeddedFont>
      <p:font typeface="Poppins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51E9E6-6338-47B4-B41D-3E505776A4B3}" v="4" dt="2026-07-09T16:51:03.182"/>
    <p1510:client id="{87ACA876-39A0-2C74-CC0E-31EC3853CAC0}" v="11" dt="2026-07-09T17:30:08.8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39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erutan" userId="5512c7a2a389126f" providerId="LiveId" clId="{24FCFCA1-4F0C-4CB4-ABFC-3FEFF581B3E6}"/>
    <pc:docChg chg="undo custSel modSld sldOrd">
      <pc:chgData name="carlos erutan" userId="5512c7a2a389126f" providerId="LiveId" clId="{24FCFCA1-4F0C-4CB4-ABFC-3FEFF581B3E6}" dt="2026-07-09T16:51:03.182" v="470" actId="20578"/>
      <pc:docMkLst>
        <pc:docMk/>
      </pc:docMkLst>
      <pc:sldChg chg="addSp delSp modSp mod">
        <pc:chgData name="carlos erutan" userId="5512c7a2a389126f" providerId="LiveId" clId="{24FCFCA1-4F0C-4CB4-ABFC-3FEFF581B3E6}" dt="2026-07-09T16:50:43.035" v="468" actId="20577"/>
        <pc:sldMkLst>
          <pc:docMk/>
          <pc:sldMk cId="0" sldId="259"/>
        </pc:sldMkLst>
        <pc:spChg chg="mod">
          <ac:chgData name="carlos erutan" userId="5512c7a2a389126f" providerId="LiveId" clId="{24FCFCA1-4F0C-4CB4-ABFC-3FEFF581B3E6}" dt="2026-07-09T16:41:01.469" v="7" actId="20577"/>
          <ac:spMkLst>
            <pc:docMk/>
            <pc:sldMk cId="0" sldId="259"/>
            <ac:spMk id="15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1:57.242" v="153" actId="20577"/>
          <ac:spMkLst>
            <pc:docMk/>
            <pc:sldMk cId="0" sldId="259"/>
            <ac:spMk id="17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50:43.035" v="468" actId="20577"/>
          <ac:spMkLst>
            <pc:docMk/>
            <pc:sldMk cId="0" sldId="259"/>
            <ac:spMk id="20" creationId="{00000000-0000-0000-0000-000000000000}"/>
          </ac:spMkLst>
        </pc:spChg>
        <pc:spChg chg="del topLvl">
          <ac:chgData name="carlos erutan" userId="5512c7a2a389126f" providerId="LiveId" clId="{24FCFCA1-4F0C-4CB4-ABFC-3FEFF581B3E6}" dt="2026-07-09T16:44:32.755" v="180" actId="478"/>
          <ac:spMkLst>
            <pc:docMk/>
            <pc:sldMk cId="0" sldId="259"/>
            <ac:spMk id="40" creationId="{00000000-0000-0000-0000-000000000000}"/>
          </ac:spMkLst>
        </pc:spChg>
        <pc:grpChg chg="del">
          <ac:chgData name="carlos erutan" userId="5512c7a2a389126f" providerId="LiveId" clId="{24FCFCA1-4F0C-4CB4-ABFC-3FEFF581B3E6}" dt="2026-07-09T16:44:32.755" v="180" actId="478"/>
          <ac:grpSpMkLst>
            <pc:docMk/>
            <pc:sldMk cId="0" sldId="259"/>
            <ac:grpSpMk id="39" creationId="{00000000-0000-0000-0000-000000000000}"/>
          </ac:grpSpMkLst>
        </pc:grpChg>
        <pc:grpChg chg="del">
          <ac:chgData name="carlos erutan" userId="5512c7a2a389126f" providerId="LiveId" clId="{24FCFCA1-4F0C-4CB4-ABFC-3FEFF581B3E6}" dt="2026-07-09T16:44:40.340" v="185" actId="478"/>
          <ac:grpSpMkLst>
            <pc:docMk/>
            <pc:sldMk cId="0" sldId="259"/>
            <ac:grpSpMk id="41" creationId="{00000000-0000-0000-0000-000000000000}"/>
          </ac:grpSpMkLst>
        </pc:grpChg>
        <pc:picChg chg="add del mod">
          <ac:chgData name="carlos erutan" userId="5512c7a2a389126f" providerId="LiveId" clId="{24FCFCA1-4F0C-4CB4-ABFC-3FEFF581B3E6}" dt="2026-07-09T16:43:21.295" v="158" actId="478"/>
          <ac:picMkLst>
            <pc:docMk/>
            <pc:sldMk cId="0" sldId="259"/>
            <ac:picMk id="52" creationId="{C37D18AC-88BE-D03F-C0ED-DBDF0EC4C718}"/>
          </ac:picMkLst>
        </pc:picChg>
        <pc:picChg chg="add mod">
          <ac:chgData name="carlos erutan" userId="5512c7a2a389126f" providerId="LiveId" clId="{24FCFCA1-4F0C-4CB4-ABFC-3FEFF581B3E6}" dt="2026-07-09T16:44:46.669" v="190" actId="1076"/>
          <ac:picMkLst>
            <pc:docMk/>
            <pc:sldMk cId="0" sldId="259"/>
            <ac:picMk id="54" creationId="{BBA8786B-5C85-4F82-7E41-8A1FE9E5363D}"/>
          </ac:picMkLst>
        </pc:picChg>
        <pc:picChg chg="add mod">
          <ac:chgData name="carlos erutan" userId="5512c7a2a389126f" providerId="LiveId" clId="{24FCFCA1-4F0C-4CB4-ABFC-3FEFF581B3E6}" dt="2026-07-09T16:45:27.823" v="199" actId="1076"/>
          <ac:picMkLst>
            <pc:docMk/>
            <pc:sldMk cId="0" sldId="259"/>
            <ac:picMk id="56" creationId="{622B6144-D3CD-0340-DD9D-D2EE62257EC9}"/>
          </ac:picMkLst>
        </pc:picChg>
      </pc:sldChg>
      <pc:sldChg chg="modSp mod">
        <pc:chgData name="carlos erutan" userId="5512c7a2a389126f" providerId="LiveId" clId="{24FCFCA1-4F0C-4CB4-ABFC-3FEFF581B3E6}" dt="2026-07-09T16:47:40.520" v="289" actId="20577"/>
        <pc:sldMkLst>
          <pc:docMk/>
          <pc:sldMk cId="0" sldId="260"/>
        </pc:sldMkLst>
        <pc:spChg chg="mod">
          <ac:chgData name="carlos erutan" userId="5512c7a2a389126f" providerId="LiveId" clId="{24FCFCA1-4F0C-4CB4-ABFC-3FEFF581B3E6}" dt="2026-07-09T16:47:40.520" v="289" actId="20577"/>
          <ac:spMkLst>
            <pc:docMk/>
            <pc:sldMk cId="0" sldId="260"/>
            <ac:spMk id="58" creationId="{00000000-0000-0000-0000-000000000000}"/>
          </ac:spMkLst>
        </pc:spChg>
      </pc:sldChg>
      <pc:sldChg chg="addSp delSp modSp mod ord">
        <pc:chgData name="carlos erutan" userId="5512c7a2a389126f" providerId="LiveId" clId="{24FCFCA1-4F0C-4CB4-ABFC-3FEFF581B3E6}" dt="2026-07-09T16:47:07.605" v="227" actId="1076"/>
        <pc:sldMkLst>
          <pc:docMk/>
          <pc:sldMk cId="0" sldId="261"/>
        </pc:sldMkLst>
        <pc:spChg chg="mod">
          <ac:chgData name="carlos erutan" userId="5512c7a2a389126f" providerId="LiveId" clId="{24FCFCA1-4F0C-4CB4-ABFC-3FEFF581B3E6}" dt="2026-07-09T16:46:40.485" v="217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7:03.422" v="224" actId="1076"/>
          <ac:spMkLst>
            <pc:docMk/>
            <pc:sldMk cId="0" sldId="261"/>
            <ac:spMk id="16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7:03.422" v="224" actId="1076"/>
          <ac:spMkLst>
            <pc:docMk/>
            <pc:sldMk cId="0" sldId="261"/>
            <ac:spMk id="17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7:03.422" v="224" actId="1076"/>
          <ac:spMkLst>
            <pc:docMk/>
            <pc:sldMk cId="0" sldId="261"/>
            <ac:spMk id="18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7:03.422" v="224" actId="1076"/>
          <ac:spMkLst>
            <pc:docMk/>
            <pc:sldMk cId="0" sldId="261"/>
            <ac:spMk id="19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7:03.422" v="224" actId="1076"/>
          <ac:spMkLst>
            <pc:docMk/>
            <pc:sldMk cId="0" sldId="261"/>
            <ac:spMk id="20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7:03.422" v="224" actId="1076"/>
          <ac:spMkLst>
            <pc:docMk/>
            <pc:sldMk cId="0" sldId="261"/>
            <ac:spMk id="21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6:49.176" v="220" actId="14100"/>
          <ac:spMkLst>
            <pc:docMk/>
            <pc:sldMk cId="0" sldId="261"/>
            <ac:spMk id="22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6:49.176" v="220" actId="14100"/>
          <ac:spMkLst>
            <pc:docMk/>
            <pc:sldMk cId="0" sldId="261"/>
            <ac:spMk id="23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6:49.176" v="220" actId="14100"/>
          <ac:spMkLst>
            <pc:docMk/>
            <pc:sldMk cId="0" sldId="261"/>
            <ac:spMk id="24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6:49.176" v="220" actId="14100"/>
          <ac:spMkLst>
            <pc:docMk/>
            <pc:sldMk cId="0" sldId="261"/>
            <ac:spMk id="25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6:49.176" v="220" actId="14100"/>
          <ac:spMkLst>
            <pc:docMk/>
            <pc:sldMk cId="0" sldId="261"/>
            <ac:spMk id="26" creationId="{00000000-0000-0000-0000-000000000000}"/>
          </ac:spMkLst>
        </pc:spChg>
        <pc:spChg chg="mod">
          <ac:chgData name="carlos erutan" userId="5512c7a2a389126f" providerId="LiveId" clId="{24FCFCA1-4F0C-4CB4-ABFC-3FEFF581B3E6}" dt="2026-07-09T16:46:49.176" v="220" actId="14100"/>
          <ac:spMkLst>
            <pc:docMk/>
            <pc:sldMk cId="0" sldId="261"/>
            <ac:spMk id="27" creationId="{00000000-0000-0000-0000-000000000000}"/>
          </ac:spMkLst>
        </pc:spChg>
        <pc:grpChg chg="mod">
          <ac:chgData name="carlos erutan" userId="5512c7a2a389126f" providerId="LiveId" clId="{24FCFCA1-4F0C-4CB4-ABFC-3FEFF581B3E6}" dt="2026-07-09T16:47:03.422" v="224" actId="1076"/>
          <ac:grpSpMkLst>
            <pc:docMk/>
            <pc:sldMk cId="0" sldId="261"/>
            <ac:grpSpMk id="3" creationId="{00000000-0000-0000-0000-000000000000}"/>
          </ac:grpSpMkLst>
        </pc:grpChg>
        <pc:grpChg chg="mod">
          <ac:chgData name="carlos erutan" userId="5512c7a2a389126f" providerId="LiveId" clId="{24FCFCA1-4F0C-4CB4-ABFC-3FEFF581B3E6}" dt="2026-07-09T16:47:03.422" v="224" actId="1076"/>
          <ac:grpSpMkLst>
            <pc:docMk/>
            <pc:sldMk cId="0" sldId="261"/>
            <ac:grpSpMk id="6" creationId="{00000000-0000-0000-0000-000000000000}"/>
          </ac:grpSpMkLst>
        </pc:grpChg>
        <pc:grpChg chg="mod">
          <ac:chgData name="carlos erutan" userId="5512c7a2a389126f" providerId="LiveId" clId="{24FCFCA1-4F0C-4CB4-ABFC-3FEFF581B3E6}" dt="2026-07-09T16:46:49.176" v="220" actId="14100"/>
          <ac:grpSpMkLst>
            <pc:docMk/>
            <pc:sldMk cId="0" sldId="261"/>
            <ac:grpSpMk id="9" creationId="{00000000-0000-0000-0000-000000000000}"/>
          </ac:grpSpMkLst>
        </pc:grpChg>
        <pc:grpChg chg="mod">
          <ac:chgData name="carlos erutan" userId="5512c7a2a389126f" providerId="LiveId" clId="{24FCFCA1-4F0C-4CB4-ABFC-3FEFF581B3E6}" dt="2026-07-09T16:46:49.176" v="220" actId="14100"/>
          <ac:grpSpMkLst>
            <pc:docMk/>
            <pc:sldMk cId="0" sldId="261"/>
            <ac:grpSpMk id="12" creationId="{00000000-0000-0000-0000-000000000000}"/>
          </ac:grpSpMkLst>
        </pc:grpChg>
        <pc:picChg chg="add del mod">
          <ac:chgData name="carlos erutan" userId="5512c7a2a389126f" providerId="LiveId" clId="{24FCFCA1-4F0C-4CB4-ABFC-3FEFF581B3E6}" dt="2026-07-09T16:46:24.275" v="205" actId="22"/>
          <ac:picMkLst>
            <pc:docMk/>
            <pc:sldMk cId="0" sldId="261"/>
            <ac:picMk id="47" creationId="{48579A87-899C-420B-719D-FBEE52D673A5}"/>
          </ac:picMkLst>
        </pc:picChg>
        <pc:picChg chg="add mod">
          <ac:chgData name="carlos erutan" userId="5512c7a2a389126f" providerId="LiveId" clId="{24FCFCA1-4F0C-4CB4-ABFC-3FEFF581B3E6}" dt="2026-07-09T16:47:07.605" v="227" actId="1076"/>
          <ac:picMkLst>
            <pc:docMk/>
            <pc:sldMk cId="0" sldId="261"/>
            <ac:picMk id="48" creationId="{EC0B3805-80B7-154B-D723-EB0C421C03AD}"/>
          </ac:picMkLst>
        </pc:picChg>
      </pc:sldChg>
      <pc:sldChg chg="modSp modNotes">
        <pc:chgData name="carlos erutan" userId="5512c7a2a389126f" providerId="LiveId" clId="{24FCFCA1-4F0C-4CB4-ABFC-3FEFF581B3E6}" dt="2026-07-09T16:51:03.182" v="470" actId="20578"/>
        <pc:sldMkLst>
          <pc:docMk/>
          <pc:sldMk cId="0" sldId="262"/>
        </pc:sldMkLst>
        <pc:spChg chg="mod">
          <ac:chgData name="carlos erutan" userId="5512c7a2a389126f" providerId="LiveId" clId="{24FCFCA1-4F0C-4CB4-ABFC-3FEFF581B3E6}" dt="2026-07-09T16:51:03.182" v="470" actId="20578"/>
          <ac:spMkLst>
            <pc:docMk/>
            <pc:sldMk cId="0" sldId="262"/>
            <ac:spMk id="41" creationId="{00000000-0000-0000-0000-000000000000}"/>
          </ac:spMkLst>
        </pc:spChg>
      </pc:sldChg>
    </pc:docChg>
  </pc:docChgLst>
  <pc:docChgLst>
    <pc:chgData name="Otavio Naimeke" userId="S::otavio.naimeke@azurebrasil.cloud::2c861fc6-3844-42b3-a2da-00ee1c480017" providerId="AD" clId="Web-{87ACA876-39A0-2C74-CC0E-31EC3853CAC0}"/>
    <pc:docChg chg="modSld">
      <pc:chgData name="Otavio Naimeke" userId="S::otavio.naimeke@azurebrasil.cloud::2c861fc6-3844-42b3-a2da-00ee1c480017" providerId="AD" clId="Web-{87ACA876-39A0-2C74-CC0E-31EC3853CAC0}" dt="2026-07-09T17:30:08.885" v="7" actId="1076"/>
      <pc:docMkLst>
        <pc:docMk/>
      </pc:docMkLst>
      <pc:sldChg chg="addSp delSp modSp">
        <pc:chgData name="Otavio Naimeke" userId="S::otavio.naimeke@azurebrasil.cloud::2c861fc6-3844-42b3-a2da-00ee1c480017" providerId="AD" clId="Web-{87ACA876-39A0-2C74-CC0E-31EC3853CAC0}" dt="2026-07-09T17:30:08.885" v="7" actId="1076"/>
        <pc:sldMkLst>
          <pc:docMk/>
          <pc:sldMk cId="0" sldId="256"/>
        </pc:sldMkLst>
        <pc:spChg chg="mod">
          <ac:chgData name="Otavio Naimeke" userId="S::otavio.naimeke@azurebrasil.cloud::2c861fc6-3844-42b3-a2da-00ee1c480017" providerId="AD" clId="Web-{87ACA876-39A0-2C74-CC0E-31EC3853CAC0}" dt="2026-07-09T17:30:05.901" v="6" actId="1076"/>
          <ac:spMkLst>
            <pc:docMk/>
            <pc:sldMk cId="0" sldId="256"/>
            <ac:spMk id="3" creationId="{00000000-0000-0000-0000-000000000000}"/>
          </ac:spMkLst>
        </pc:spChg>
        <pc:spChg chg="del">
          <ac:chgData name="Otavio Naimeke" userId="S::otavio.naimeke@azurebrasil.cloud::2c861fc6-3844-42b3-a2da-00ee1c480017" providerId="AD" clId="Web-{87ACA876-39A0-2C74-CC0E-31EC3853CAC0}" dt="2026-07-09T17:29:26.602" v="0"/>
          <ac:spMkLst>
            <pc:docMk/>
            <pc:sldMk cId="0" sldId="256"/>
            <ac:spMk id="4" creationId="{00000000-0000-0000-0000-000000000000}"/>
          </ac:spMkLst>
        </pc:spChg>
        <pc:picChg chg="add mod">
          <ac:chgData name="Otavio Naimeke" userId="S::otavio.naimeke@azurebrasil.cloud::2c861fc6-3844-42b3-a2da-00ee1c480017" providerId="AD" clId="Web-{87ACA876-39A0-2C74-CC0E-31EC3853CAC0}" dt="2026-07-09T17:30:08.885" v="7" actId="1076"/>
          <ac:picMkLst>
            <pc:docMk/>
            <pc:sldMk cId="0" sldId="256"/>
            <ac:picMk id="19" creationId="{0112324A-8F2A-1DD7-ED5E-5F8C9B92C26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48589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2E5A8-80E7-FF33-00EA-9EE08A147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002BF4-F3C6-6F64-0244-9055D84DF1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7E35CE-0AE1-F283-1637-2B78BE4804B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4ABB469-9D3A-D960-AD67-D56F69E9A7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489F831-EE27-7AF7-BF02-EFB371C9CD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AFEA4-88BA-DBFF-AC2F-A964746C771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38E67-5B40-D55E-73EA-5644B85FD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19097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svg"/><Relationship Id="rId3" Type="http://schemas.openxmlformats.org/officeDocument/2006/relationships/image" Target="../media/image18.jpeg"/><Relationship Id="rId7" Type="http://schemas.openxmlformats.org/officeDocument/2006/relationships/image" Target="../media/image19.sv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3.svg"/><Relationship Id="rId5" Type="http://schemas.openxmlformats.org/officeDocument/2006/relationships/image" Target="../media/image3.png"/><Relationship Id="rId10" Type="http://schemas.openxmlformats.org/officeDocument/2006/relationships/image" Target="../media/image22.svg"/><Relationship Id="rId4" Type="http://schemas.openxmlformats.org/officeDocument/2006/relationships/image" Target="../media/image7.png"/><Relationship Id="rId9" Type="http://schemas.openxmlformats.org/officeDocument/2006/relationships/image" Target="../media/image21.svg"/><Relationship Id="rId1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6.jpeg"/><Relationship Id="rId7" Type="http://schemas.openxmlformats.org/officeDocument/2006/relationships/image" Target="../media/image33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4.png"/><Relationship Id="rId5" Type="http://schemas.openxmlformats.org/officeDocument/2006/relationships/image" Target="../media/image31.png"/><Relationship Id="rId10" Type="http://schemas.openxmlformats.org/officeDocument/2006/relationships/image" Target="../media/image3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hare.azurebrasil.cloud/powerata" TargetMode="External"/><Relationship Id="rId3" Type="http://schemas.openxmlformats.org/officeDocument/2006/relationships/image" Target="../media/image36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C5CB1">
                <a:alpha val="100000"/>
              </a:srgbClr>
            </a:gs>
            <a:gs pos="100000">
              <a:srgbClr val="211450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7789" y="-2446899"/>
            <a:ext cx="20398358" cy="12733899"/>
          </a:xfrm>
          <a:custGeom>
            <a:avLst/>
            <a:gdLst/>
            <a:ahLst/>
            <a:cxnLst/>
            <a:rect l="l" t="t" r="r" b="b"/>
            <a:pathLst>
              <a:path w="20398358" h="12733899">
                <a:moveTo>
                  <a:pt x="0" y="0"/>
                </a:moveTo>
                <a:lnTo>
                  <a:pt x="20398358" y="0"/>
                </a:lnTo>
                <a:lnTo>
                  <a:pt x="20398358" y="12733899"/>
                </a:lnTo>
                <a:lnTo>
                  <a:pt x="0" y="127338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999"/>
            </a:blip>
            <a:stretch>
              <a:fillRect t="-15017" b="-512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348582" y="6027262"/>
            <a:ext cx="7941918" cy="2386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Uma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solução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SaaS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desenvolvida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pela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AzureBrasil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54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transforma</a:t>
            </a:r>
            <a:r>
              <a:rPr lang="en-US" sz="2454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4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reuniões</a:t>
            </a:r>
            <a:r>
              <a:rPr lang="en-US" sz="2454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do Microsoft Teams </a:t>
            </a:r>
            <a:r>
              <a:rPr lang="en-US" sz="2454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em</a:t>
            </a:r>
            <a:r>
              <a:rPr lang="en-US" sz="2454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4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atas</a:t>
            </a:r>
            <a:r>
              <a:rPr lang="en-US" sz="2454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4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estruturadas</a:t>
            </a:r>
            <a:r>
              <a:rPr lang="en-US" sz="2454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4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automaticamente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utilizando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inteligência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artificial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diretamente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no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seu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próprio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54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ambiente</a:t>
            </a:r>
            <a:r>
              <a:rPr lang="en-US" sz="2454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 Azure.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465915" y="1301329"/>
            <a:ext cx="6553149" cy="7734708"/>
            <a:chOff x="0" y="0"/>
            <a:chExt cx="1725932" cy="20371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5932" cy="2037125"/>
            </a:xfrm>
            <a:custGeom>
              <a:avLst/>
              <a:gdLst/>
              <a:ahLst/>
              <a:cxnLst/>
              <a:rect l="l" t="t" r="r" b="b"/>
              <a:pathLst>
                <a:path w="1725932" h="2037125">
                  <a:moveTo>
                    <a:pt x="36624" y="0"/>
                  </a:moveTo>
                  <a:lnTo>
                    <a:pt x="1689309" y="0"/>
                  </a:lnTo>
                  <a:cubicBezTo>
                    <a:pt x="1709535" y="0"/>
                    <a:pt x="1725932" y="16397"/>
                    <a:pt x="1725932" y="36624"/>
                  </a:cubicBezTo>
                  <a:lnTo>
                    <a:pt x="1725932" y="2000501"/>
                  </a:lnTo>
                  <a:cubicBezTo>
                    <a:pt x="1725932" y="2010214"/>
                    <a:pt x="1722074" y="2019530"/>
                    <a:pt x="1715205" y="2026398"/>
                  </a:cubicBezTo>
                  <a:cubicBezTo>
                    <a:pt x="1708337" y="2033266"/>
                    <a:pt x="1699022" y="2037125"/>
                    <a:pt x="1689309" y="2037125"/>
                  </a:cubicBezTo>
                  <a:lnTo>
                    <a:pt x="36624" y="2037125"/>
                  </a:lnTo>
                  <a:cubicBezTo>
                    <a:pt x="16397" y="2037125"/>
                    <a:pt x="0" y="2020728"/>
                    <a:pt x="0" y="2000501"/>
                  </a:cubicBezTo>
                  <a:lnTo>
                    <a:pt x="0" y="36624"/>
                  </a:lnTo>
                  <a:cubicBezTo>
                    <a:pt x="0" y="26910"/>
                    <a:pt x="3859" y="17595"/>
                    <a:pt x="10727" y="10727"/>
                  </a:cubicBezTo>
                  <a:cubicBezTo>
                    <a:pt x="17595" y="3859"/>
                    <a:pt x="26910" y="0"/>
                    <a:pt x="3662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725932" cy="2094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692198" y="1518503"/>
            <a:ext cx="6100584" cy="7300360"/>
            <a:chOff x="0" y="0"/>
            <a:chExt cx="2241897" cy="26828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41897" cy="2682801"/>
            </a:xfrm>
            <a:custGeom>
              <a:avLst/>
              <a:gdLst/>
              <a:ahLst/>
              <a:cxnLst/>
              <a:rect l="l" t="t" r="r" b="b"/>
              <a:pathLst>
                <a:path w="2241897" h="2682801">
                  <a:moveTo>
                    <a:pt x="31726" y="0"/>
                  </a:moveTo>
                  <a:lnTo>
                    <a:pt x="2210171" y="0"/>
                  </a:lnTo>
                  <a:cubicBezTo>
                    <a:pt x="2218585" y="0"/>
                    <a:pt x="2226655" y="3343"/>
                    <a:pt x="2232604" y="9292"/>
                  </a:cubicBezTo>
                  <a:cubicBezTo>
                    <a:pt x="2238554" y="15242"/>
                    <a:pt x="2241897" y="23312"/>
                    <a:pt x="2241897" y="31726"/>
                  </a:cubicBezTo>
                  <a:lnTo>
                    <a:pt x="2241897" y="2651075"/>
                  </a:lnTo>
                  <a:cubicBezTo>
                    <a:pt x="2241897" y="2659489"/>
                    <a:pt x="2238554" y="2667559"/>
                    <a:pt x="2232604" y="2673508"/>
                  </a:cubicBezTo>
                  <a:cubicBezTo>
                    <a:pt x="2226655" y="2679458"/>
                    <a:pt x="2218585" y="2682801"/>
                    <a:pt x="2210171" y="2682801"/>
                  </a:cubicBezTo>
                  <a:lnTo>
                    <a:pt x="31726" y="2682801"/>
                  </a:lnTo>
                  <a:cubicBezTo>
                    <a:pt x="23312" y="2682801"/>
                    <a:pt x="15242" y="2679458"/>
                    <a:pt x="9292" y="2673508"/>
                  </a:cubicBezTo>
                  <a:cubicBezTo>
                    <a:pt x="3343" y="2667559"/>
                    <a:pt x="0" y="2659489"/>
                    <a:pt x="0" y="2651075"/>
                  </a:cubicBezTo>
                  <a:lnTo>
                    <a:pt x="0" y="31726"/>
                  </a:lnTo>
                  <a:cubicBezTo>
                    <a:pt x="0" y="23312"/>
                    <a:pt x="3343" y="15242"/>
                    <a:pt x="9292" y="9292"/>
                  </a:cubicBezTo>
                  <a:cubicBezTo>
                    <a:pt x="15242" y="3343"/>
                    <a:pt x="23312" y="0"/>
                    <a:pt x="31726" y="0"/>
                  </a:cubicBezTo>
                  <a:close/>
                </a:path>
              </a:pathLst>
            </a:custGeom>
            <a:blipFill>
              <a:blip r:embed="rId4"/>
              <a:stretch>
                <a:fillRect l="-37721" t="-1754" r="-49849" b="-267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501686" y="9572082"/>
            <a:ext cx="4181777" cy="1128238"/>
            <a:chOff x="0" y="0"/>
            <a:chExt cx="1718849" cy="4637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18849" cy="463743"/>
            </a:xfrm>
            <a:custGeom>
              <a:avLst/>
              <a:gdLst/>
              <a:ahLst/>
              <a:cxnLst/>
              <a:rect l="l" t="t" r="r" b="b"/>
              <a:pathLst>
                <a:path w="1718849" h="463743">
                  <a:moveTo>
                    <a:pt x="114783" y="0"/>
                  </a:moveTo>
                  <a:lnTo>
                    <a:pt x="1604065" y="0"/>
                  </a:lnTo>
                  <a:cubicBezTo>
                    <a:pt x="1634508" y="0"/>
                    <a:pt x="1663703" y="12093"/>
                    <a:pt x="1685229" y="33619"/>
                  </a:cubicBezTo>
                  <a:cubicBezTo>
                    <a:pt x="1706756" y="55145"/>
                    <a:pt x="1718849" y="84341"/>
                    <a:pt x="1718849" y="114783"/>
                  </a:cubicBezTo>
                  <a:lnTo>
                    <a:pt x="1718849" y="348960"/>
                  </a:lnTo>
                  <a:cubicBezTo>
                    <a:pt x="1718849" y="412353"/>
                    <a:pt x="1667458" y="463743"/>
                    <a:pt x="1604065" y="463743"/>
                  </a:cubicBezTo>
                  <a:lnTo>
                    <a:pt x="114783" y="463743"/>
                  </a:lnTo>
                  <a:cubicBezTo>
                    <a:pt x="51390" y="463743"/>
                    <a:pt x="0" y="412353"/>
                    <a:pt x="0" y="348960"/>
                  </a:cubicBezTo>
                  <a:lnTo>
                    <a:pt x="0" y="114783"/>
                  </a:lnTo>
                  <a:cubicBezTo>
                    <a:pt x="0" y="51390"/>
                    <a:pt x="51390" y="0"/>
                    <a:pt x="1147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C5CB1">
                    <a:alpha val="100000"/>
                  </a:srgbClr>
                </a:gs>
                <a:gs pos="100000">
                  <a:srgbClr val="211450">
                    <a:alpha val="100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718849" cy="549468"/>
            </a:xfrm>
            <a:prstGeom prst="rect">
              <a:avLst/>
            </a:prstGeom>
          </p:spPr>
          <p:txBody>
            <a:bodyPr lIns="85333" tIns="85333" rIns="85333" bIns="85333" rtlCol="0" anchor="ctr"/>
            <a:lstStyle/>
            <a:p>
              <a:pPr algn="ctr">
                <a:lnSpc>
                  <a:spcPts val="4468"/>
                </a:lnSpc>
              </a:pPr>
              <a:endParaRPr/>
            </a:p>
          </p:txBody>
        </p:sp>
      </p:grpSp>
      <p:sp>
        <p:nvSpPr>
          <p:cNvPr id="13" name="AutoShape 13"/>
          <p:cNvSpPr/>
          <p:nvPr/>
        </p:nvSpPr>
        <p:spPr>
          <a:xfrm flipV="1">
            <a:off x="1745292" y="9750626"/>
            <a:ext cx="0" cy="318161"/>
          </a:xfrm>
          <a:prstGeom prst="line">
            <a:avLst/>
          </a:prstGeom>
          <a:ln w="19050" cap="flat">
            <a:gradFill>
              <a:gsLst>
                <a:gs pos="0">
                  <a:srgbClr val="F3F6FF">
                    <a:alpha val="100000"/>
                  </a:srgbClr>
                </a:gs>
                <a:gs pos="50000">
                  <a:srgbClr val="B9D6FF">
                    <a:alpha val="100000"/>
                  </a:srgbClr>
                </a:gs>
                <a:gs pos="100000">
                  <a:srgbClr val="A7AFF8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270527" y="9750626"/>
            <a:ext cx="1320195" cy="347475"/>
          </a:xfrm>
          <a:custGeom>
            <a:avLst/>
            <a:gdLst/>
            <a:ahLst/>
            <a:cxnLst/>
            <a:rect l="l" t="t" r="r" b="b"/>
            <a:pathLst>
              <a:path w="1320195" h="347475">
                <a:moveTo>
                  <a:pt x="0" y="0"/>
                </a:moveTo>
                <a:lnTo>
                  <a:pt x="1320194" y="0"/>
                </a:lnTo>
                <a:lnTo>
                  <a:pt x="1320194" y="347476"/>
                </a:lnTo>
                <a:lnTo>
                  <a:pt x="0" y="3474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4026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927953" y="9784998"/>
            <a:ext cx="1247115" cy="278733"/>
          </a:xfrm>
          <a:custGeom>
            <a:avLst/>
            <a:gdLst/>
            <a:ahLst/>
            <a:cxnLst/>
            <a:rect l="l" t="t" r="r" b="b"/>
            <a:pathLst>
              <a:path w="1247115" h="278733">
                <a:moveTo>
                  <a:pt x="0" y="0"/>
                </a:moveTo>
                <a:lnTo>
                  <a:pt x="1247116" y="0"/>
                </a:lnTo>
                <a:lnTo>
                  <a:pt x="1247116" y="278732"/>
                </a:lnTo>
                <a:lnTo>
                  <a:pt x="0" y="2787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41326" b="-64405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6" name="Group 16"/>
          <p:cNvGrpSpPr/>
          <p:nvPr/>
        </p:nvGrpSpPr>
        <p:grpSpPr>
          <a:xfrm rot="-10800000">
            <a:off x="3656219" y="9991778"/>
            <a:ext cx="15013985" cy="708543"/>
            <a:chOff x="0" y="0"/>
            <a:chExt cx="6171244" cy="29123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71244" cy="291234"/>
            </a:xfrm>
            <a:custGeom>
              <a:avLst/>
              <a:gdLst/>
              <a:ahLst/>
              <a:cxnLst/>
              <a:rect l="l" t="t" r="r" b="b"/>
              <a:pathLst>
                <a:path w="6171244" h="291234">
                  <a:moveTo>
                    <a:pt x="0" y="0"/>
                  </a:moveTo>
                  <a:lnTo>
                    <a:pt x="6171244" y="0"/>
                  </a:lnTo>
                  <a:lnTo>
                    <a:pt x="6171244" y="291234"/>
                  </a:lnTo>
                  <a:lnTo>
                    <a:pt x="0" y="291234"/>
                  </a:lnTo>
                  <a:close/>
                </a:path>
              </a:pathLst>
            </a:custGeom>
            <a:solidFill>
              <a:srgbClr val="21145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6171244" cy="376959"/>
            </a:xfrm>
            <a:prstGeom prst="rect">
              <a:avLst/>
            </a:prstGeom>
          </p:spPr>
          <p:txBody>
            <a:bodyPr lIns="85333" tIns="85333" rIns="85333" bIns="85333" rtlCol="0" anchor="ctr"/>
            <a:lstStyle/>
            <a:p>
              <a:pPr algn="ctr">
                <a:lnSpc>
                  <a:spcPts val="4468"/>
                </a:lnSpc>
              </a:pPr>
              <a:endParaRPr/>
            </a:p>
          </p:txBody>
        </p:sp>
      </p:grpSp>
      <p:pic>
        <p:nvPicPr>
          <p:cNvPr id="19" name="Imagem 18" descr="Logotipo&#10;&#10;O conteúdo gerado por IA pode estar incorreto.">
            <a:extLst>
              <a:ext uri="{FF2B5EF4-FFF2-40B4-BE49-F238E27FC236}">
                <a16:creationId xmlns:a16="http://schemas.microsoft.com/office/drawing/2014/main" id="{0112324A-8F2A-1DD7-ED5E-5F8C9B92C2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892628"/>
            <a:ext cx="9557657" cy="533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C5CB1">
                <a:alpha val="100000"/>
              </a:srgbClr>
            </a:gs>
            <a:gs pos="100000">
              <a:srgbClr val="211450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2064" y="-154126"/>
            <a:ext cx="18651913" cy="10595251"/>
          </a:xfrm>
          <a:custGeom>
            <a:avLst/>
            <a:gdLst/>
            <a:ahLst/>
            <a:cxnLst/>
            <a:rect l="l" t="t" r="r" b="b"/>
            <a:pathLst>
              <a:path w="18651913" h="10595251">
                <a:moveTo>
                  <a:pt x="0" y="0"/>
                </a:moveTo>
                <a:lnTo>
                  <a:pt x="18651913" y="0"/>
                </a:lnTo>
                <a:lnTo>
                  <a:pt x="18651913" y="10595252"/>
                </a:lnTo>
                <a:lnTo>
                  <a:pt x="0" y="105952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 t="-12494" b="-1249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-501686" y="9572082"/>
            <a:ext cx="19171890" cy="1128238"/>
            <a:chOff x="0" y="0"/>
            <a:chExt cx="25562520" cy="1504317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575703" cy="1504317"/>
              <a:chOff x="0" y="0"/>
              <a:chExt cx="1718849" cy="46374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718849" cy="463743"/>
              </a:xfrm>
              <a:custGeom>
                <a:avLst/>
                <a:gdLst/>
                <a:ahLst/>
                <a:cxnLst/>
                <a:rect l="l" t="t" r="r" b="b"/>
                <a:pathLst>
                  <a:path w="1718849" h="463743">
                    <a:moveTo>
                      <a:pt x="114783" y="0"/>
                    </a:moveTo>
                    <a:lnTo>
                      <a:pt x="1604065" y="0"/>
                    </a:lnTo>
                    <a:cubicBezTo>
                      <a:pt x="1634508" y="0"/>
                      <a:pt x="1663703" y="12093"/>
                      <a:pt x="1685229" y="33619"/>
                    </a:cubicBezTo>
                    <a:cubicBezTo>
                      <a:pt x="1706756" y="55145"/>
                      <a:pt x="1718849" y="84341"/>
                      <a:pt x="1718849" y="114783"/>
                    </a:cubicBezTo>
                    <a:lnTo>
                      <a:pt x="1718849" y="348960"/>
                    </a:lnTo>
                    <a:cubicBezTo>
                      <a:pt x="1718849" y="412353"/>
                      <a:pt x="1667458" y="463743"/>
                      <a:pt x="1604065" y="463743"/>
                    </a:cubicBezTo>
                    <a:lnTo>
                      <a:pt x="114783" y="463743"/>
                    </a:lnTo>
                    <a:cubicBezTo>
                      <a:pt x="51390" y="463743"/>
                      <a:pt x="0" y="412353"/>
                      <a:pt x="0" y="348960"/>
                    </a:cubicBezTo>
                    <a:lnTo>
                      <a:pt x="0" y="114783"/>
                    </a:lnTo>
                    <a:cubicBezTo>
                      <a:pt x="0" y="51390"/>
                      <a:pt x="51390" y="0"/>
                      <a:pt x="1147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85725"/>
                <a:ext cx="1718849" cy="549468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7" name="AutoShape 7"/>
            <p:cNvSpPr/>
            <p:nvPr/>
          </p:nvSpPr>
          <p:spPr>
            <a:xfrm flipV="1">
              <a:off x="2995971" y="238058"/>
              <a:ext cx="0" cy="424215"/>
            </a:xfrm>
            <a:prstGeom prst="line">
              <a:avLst/>
            </a:prstGeom>
            <a:ln w="25400" cap="flat">
              <a:gradFill>
                <a:gsLst>
                  <a:gs pos="0">
                    <a:srgbClr val="F3F6FF">
                      <a:alpha val="10000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A7AFF8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29617" y="238058"/>
              <a:ext cx="1760260" cy="463300"/>
            </a:xfrm>
            <a:custGeom>
              <a:avLst/>
              <a:gdLst/>
              <a:ahLst/>
              <a:cxnLst/>
              <a:rect l="l" t="t" r="r" b="b"/>
              <a:pathLst>
                <a:path w="1760260" h="463300">
                  <a:moveTo>
                    <a:pt x="0" y="0"/>
                  </a:moveTo>
                  <a:lnTo>
                    <a:pt x="1760260" y="0"/>
                  </a:lnTo>
                  <a:lnTo>
                    <a:pt x="1760260" y="463301"/>
                  </a:lnTo>
                  <a:lnTo>
                    <a:pt x="0" y="46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402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3239519" y="283887"/>
              <a:ext cx="1662821" cy="371644"/>
            </a:xfrm>
            <a:custGeom>
              <a:avLst/>
              <a:gdLst/>
              <a:ahLst/>
              <a:cxnLst/>
              <a:rect l="l" t="t" r="r" b="b"/>
              <a:pathLst>
                <a:path w="1662821" h="371644">
                  <a:moveTo>
                    <a:pt x="0" y="0"/>
                  </a:moveTo>
                  <a:lnTo>
                    <a:pt x="1662821" y="0"/>
                  </a:lnTo>
                  <a:lnTo>
                    <a:pt x="1662821" y="371643"/>
                  </a:lnTo>
                  <a:lnTo>
                    <a:pt x="0" y="371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1326" b="-6440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0" name="Group 10"/>
            <p:cNvGrpSpPr/>
            <p:nvPr/>
          </p:nvGrpSpPr>
          <p:grpSpPr>
            <a:xfrm rot="-10800000">
              <a:off x="5543873" y="559594"/>
              <a:ext cx="20018647" cy="944724"/>
              <a:chOff x="0" y="0"/>
              <a:chExt cx="6171244" cy="29123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171244" cy="291234"/>
              </a:xfrm>
              <a:custGeom>
                <a:avLst/>
                <a:gdLst/>
                <a:ahLst/>
                <a:cxnLst/>
                <a:rect l="l" t="t" r="r" b="b"/>
                <a:pathLst>
                  <a:path w="6171244" h="291234">
                    <a:moveTo>
                      <a:pt x="0" y="0"/>
                    </a:moveTo>
                    <a:lnTo>
                      <a:pt x="6171244" y="0"/>
                    </a:lnTo>
                    <a:lnTo>
                      <a:pt x="6171244" y="291234"/>
                    </a:lnTo>
                    <a:lnTo>
                      <a:pt x="0" y="291234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85725"/>
                <a:ext cx="6171244" cy="376959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0" y="-490063"/>
            <a:ext cx="19107440" cy="1347313"/>
            <a:chOff x="0" y="0"/>
            <a:chExt cx="25476587" cy="1796417"/>
          </a:xfrm>
        </p:grpSpPr>
        <p:grpSp>
          <p:nvGrpSpPr>
            <p:cNvPr id="14" name="Group 14"/>
            <p:cNvGrpSpPr/>
            <p:nvPr/>
          </p:nvGrpSpPr>
          <p:grpSpPr>
            <a:xfrm rot="-10800000">
              <a:off x="0" y="653417"/>
              <a:ext cx="20735804" cy="639390"/>
              <a:chOff x="0" y="0"/>
              <a:chExt cx="6392326" cy="19710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92326" cy="197108"/>
              </a:xfrm>
              <a:custGeom>
                <a:avLst/>
                <a:gdLst/>
                <a:ahLst/>
                <a:cxnLst/>
                <a:rect l="l" t="t" r="r" b="b"/>
                <a:pathLst>
                  <a:path w="6392326" h="197108">
                    <a:moveTo>
                      <a:pt x="0" y="0"/>
                    </a:moveTo>
                    <a:lnTo>
                      <a:pt x="6392326" y="0"/>
                    </a:lnTo>
                    <a:lnTo>
                      <a:pt x="6392326" y="197108"/>
                    </a:lnTo>
                    <a:lnTo>
                      <a:pt x="0" y="197108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85725"/>
                <a:ext cx="6392326" cy="282833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10800000">
              <a:off x="20585906" y="0"/>
              <a:ext cx="4890681" cy="1796417"/>
              <a:chOff x="0" y="0"/>
              <a:chExt cx="1507674" cy="55379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507674" cy="553790"/>
              </a:xfrm>
              <a:custGeom>
                <a:avLst/>
                <a:gdLst/>
                <a:ahLst/>
                <a:cxnLst/>
                <a:rect l="l" t="t" r="r" b="b"/>
                <a:pathLst>
                  <a:path w="1507674" h="553790">
                    <a:moveTo>
                      <a:pt x="143525" y="0"/>
                    </a:moveTo>
                    <a:lnTo>
                      <a:pt x="1364149" y="0"/>
                    </a:lnTo>
                    <a:cubicBezTo>
                      <a:pt x="1443415" y="0"/>
                      <a:pt x="1507674" y="64258"/>
                      <a:pt x="1507674" y="143525"/>
                    </a:cubicBezTo>
                    <a:lnTo>
                      <a:pt x="1507674" y="410265"/>
                    </a:lnTo>
                    <a:cubicBezTo>
                      <a:pt x="1507674" y="448331"/>
                      <a:pt x="1492552" y="484837"/>
                      <a:pt x="1465636" y="511753"/>
                    </a:cubicBezTo>
                    <a:cubicBezTo>
                      <a:pt x="1438720" y="538669"/>
                      <a:pt x="1402214" y="553790"/>
                      <a:pt x="1364149" y="553790"/>
                    </a:cubicBezTo>
                    <a:lnTo>
                      <a:pt x="143525" y="553790"/>
                    </a:lnTo>
                    <a:cubicBezTo>
                      <a:pt x="64258" y="553790"/>
                      <a:pt x="0" y="489532"/>
                      <a:pt x="0" y="410265"/>
                    </a:cubicBezTo>
                    <a:lnTo>
                      <a:pt x="0" y="143525"/>
                    </a:lnTo>
                    <a:cubicBezTo>
                      <a:pt x="0" y="64258"/>
                      <a:pt x="64258" y="0"/>
                      <a:pt x="14352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85725"/>
                <a:ext cx="1507674" cy="639515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21317821" y="936309"/>
              <a:ext cx="2679038" cy="628650"/>
            </a:xfrm>
            <a:custGeom>
              <a:avLst/>
              <a:gdLst/>
              <a:ahLst/>
              <a:cxnLst/>
              <a:rect l="l" t="t" r="r" b="b"/>
              <a:pathLst>
                <a:path w="2679038" h="628650">
                  <a:moveTo>
                    <a:pt x="0" y="0"/>
                  </a:moveTo>
                  <a:lnTo>
                    <a:pt x="2679038" y="0"/>
                  </a:lnTo>
                  <a:lnTo>
                    <a:pt x="2679038" y="628650"/>
                  </a:lnTo>
                  <a:lnTo>
                    <a:pt x="0" y="628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494" t="-125897" r="-6312" b="-1123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0624" y="3526532"/>
            <a:ext cx="3540984" cy="3332313"/>
            <a:chOff x="0" y="0"/>
            <a:chExt cx="932605" cy="8776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32605" cy="877646"/>
            </a:xfrm>
            <a:custGeom>
              <a:avLst/>
              <a:gdLst/>
              <a:ahLst/>
              <a:cxnLst/>
              <a:rect l="l" t="t" r="r" b="b"/>
              <a:pathLst>
                <a:path w="932605" h="877646">
                  <a:moveTo>
                    <a:pt x="67778" y="0"/>
                  </a:moveTo>
                  <a:lnTo>
                    <a:pt x="864827" y="0"/>
                  </a:lnTo>
                  <a:cubicBezTo>
                    <a:pt x="902260" y="0"/>
                    <a:pt x="932605" y="30345"/>
                    <a:pt x="932605" y="67778"/>
                  </a:cubicBezTo>
                  <a:lnTo>
                    <a:pt x="932605" y="809869"/>
                  </a:lnTo>
                  <a:cubicBezTo>
                    <a:pt x="932605" y="827844"/>
                    <a:pt x="925464" y="845084"/>
                    <a:pt x="912753" y="857795"/>
                  </a:cubicBezTo>
                  <a:cubicBezTo>
                    <a:pt x="900042" y="870505"/>
                    <a:pt x="882803" y="877646"/>
                    <a:pt x="864827" y="877646"/>
                  </a:cubicBezTo>
                  <a:lnTo>
                    <a:pt x="67778" y="877646"/>
                  </a:lnTo>
                  <a:cubicBezTo>
                    <a:pt x="30345" y="877646"/>
                    <a:pt x="0" y="847301"/>
                    <a:pt x="0" y="809869"/>
                  </a:cubicBezTo>
                  <a:lnTo>
                    <a:pt x="0" y="67778"/>
                  </a:lnTo>
                  <a:cubicBezTo>
                    <a:pt x="0" y="49802"/>
                    <a:pt x="7141" y="32562"/>
                    <a:pt x="19852" y="19852"/>
                  </a:cubicBezTo>
                  <a:cubicBezTo>
                    <a:pt x="32562" y="7141"/>
                    <a:pt x="49802" y="0"/>
                    <a:pt x="6777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932605" cy="93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89586" y="1460700"/>
            <a:ext cx="11108829" cy="100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22"/>
              </a:lnSpc>
            </a:pPr>
            <a:r>
              <a:rPr lang="en-US" sz="5850" b="1">
                <a:solidFill>
                  <a:srgbClr val="F5F5F5"/>
                </a:solidFill>
                <a:latin typeface="Poppins Bold"/>
                <a:ea typeface="Poppins Bold"/>
                <a:cs typeface="Poppins Bold"/>
                <a:sym typeface="Poppins Bold"/>
              </a:rPr>
              <a:t>Como o </a:t>
            </a:r>
            <a:r>
              <a:rPr lang="en-US" sz="5850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Power ATA</a:t>
            </a:r>
            <a:r>
              <a:rPr lang="en-US" sz="5850" b="1">
                <a:solidFill>
                  <a:srgbClr val="F5F5F5"/>
                </a:solidFill>
                <a:latin typeface="Poppins Bold"/>
                <a:ea typeface="Poppins Bold"/>
                <a:cs typeface="Poppins Bold"/>
                <a:sym typeface="Poppins Bold"/>
              </a:rPr>
              <a:t> funciona?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80137" y="7610034"/>
            <a:ext cx="14127725" cy="937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7"/>
              </a:lnSpc>
            </a:pPr>
            <a:r>
              <a:rPr lang="en-US" sz="2475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O Power ATA só acessa o conteúdo quando o usuário ativa a transcrição no Teams.</a:t>
            </a:r>
            <a:r>
              <a:rPr lang="en-US" sz="247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Nenhum dado é coletado sem ação explícita.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0150" y="3728984"/>
            <a:ext cx="923627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 dirty="0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PASSO 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00150" y="4095696"/>
            <a:ext cx="352168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Reunião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no Teams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0150" y="4691009"/>
            <a:ext cx="3353991" cy="1523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025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reunião</a:t>
            </a:r>
            <a:r>
              <a:rPr lang="en-US" sz="2025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ocorre</a:t>
            </a:r>
            <a:r>
              <a:rPr lang="en-US" sz="2025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normalmente</a:t>
            </a:r>
            <a:r>
              <a:rPr lang="en-US" sz="2025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dentro</a:t>
            </a:r>
            <a:r>
              <a:rPr lang="en-US" sz="2025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do Microsoft Teams da </a:t>
            </a:r>
            <a:r>
              <a:rPr lang="en-US" sz="2025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sua</a:t>
            </a:r>
            <a:r>
              <a:rPr lang="en-US" sz="2025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organização</a:t>
            </a:r>
            <a:r>
              <a:rPr lang="en-US" sz="2025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397103" y="3728984"/>
            <a:ext cx="96262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PASSO 02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086371" y="3526532"/>
            <a:ext cx="3832419" cy="3332313"/>
            <a:chOff x="0" y="0"/>
            <a:chExt cx="1009362" cy="87764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09362" cy="877646"/>
            </a:xfrm>
            <a:custGeom>
              <a:avLst/>
              <a:gdLst/>
              <a:ahLst/>
              <a:cxnLst/>
              <a:rect l="l" t="t" r="r" b="b"/>
              <a:pathLst>
                <a:path w="1009362" h="877646">
                  <a:moveTo>
                    <a:pt x="62623" y="0"/>
                  </a:moveTo>
                  <a:lnTo>
                    <a:pt x="946738" y="0"/>
                  </a:lnTo>
                  <a:cubicBezTo>
                    <a:pt x="981324" y="0"/>
                    <a:pt x="1009362" y="28037"/>
                    <a:pt x="1009362" y="62623"/>
                  </a:cubicBezTo>
                  <a:lnTo>
                    <a:pt x="1009362" y="815023"/>
                  </a:lnTo>
                  <a:cubicBezTo>
                    <a:pt x="1009362" y="849609"/>
                    <a:pt x="981324" y="877646"/>
                    <a:pt x="946738" y="877646"/>
                  </a:cubicBezTo>
                  <a:lnTo>
                    <a:pt x="62623" y="877646"/>
                  </a:lnTo>
                  <a:cubicBezTo>
                    <a:pt x="28037" y="877646"/>
                    <a:pt x="0" y="849609"/>
                    <a:pt x="0" y="815023"/>
                  </a:cubicBezTo>
                  <a:lnTo>
                    <a:pt x="0" y="62623"/>
                  </a:lnTo>
                  <a:cubicBezTo>
                    <a:pt x="0" y="28037"/>
                    <a:pt x="28037" y="0"/>
                    <a:pt x="626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1009362" cy="93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5397103" y="4095696"/>
            <a:ext cx="352168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Transcrição Ativada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397103" y="4691009"/>
            <a:ext cx="3353991" cy="1142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 usuário decide iniciar a transcrição, liberando o acesso ao conteúdo.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9242119" y="3526532"/>
            <a:ext cx="3832419" cy="3332313"/>
            <a:chOff x="0" y="0"/>
            <a:chExt cx="1009362" cy="8776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09362" cy="877646"/>
            </a:xfrm>
            <a:custGeom>
              <a:avLst/>
              <a:gdLst/>
              <a:ahLst/>
              <a:cxnLst/>
              <a:rect l="l" t="t" r="r" b="b"/>
              <a:pathLst>
                <a:path w="1009362" h="877646">
                  <a:moveTo>
                    <a:pt x="62623" y="0"/>
                  </a:moveTo>
                  <a:lnTo>
                    <a:pt x="946738" y="0"/>
                  </a:lnTo>
                  <a:cubicBezTo>
                    <a:pt x="981324" y="0"/>
                    <a:pt x="1009362" y="28037"/>
                    <a:pt x="1009362" y="62623"/>
                  </a:cubicBezTo>
                  <a:lnTo>
                    <a:pt x="1009362" y="815023"/>
                  </a:lnTo>
                  <a:cubicBezTo>
                    <a:pt x="1009362" y="849609"/>
                    <a:pt x="981324" y="877646"/>
                    <a:pt x="946738" y="877646"/>
                  </a:cubicBezTo>
                  <a:lnTo>
                    <a:pt x="62623" y="877646"/>
                  </a:lnTo>
                  <a:cubicBezTo>
                    <a:pt x="28037" y="877646"/>
                    <a:pt x="0" y="849609"/>
                    <a:pt x="0" y="815023"/>
                  </a:cubicBezTo>
                  <a:lnTo>
                    <a:pt x="0" y="62623"/>
                  </a:lnTo>
                  <a:cubicBezTo>
                    <a:pt x="0" y="28037"/>
                    <a:pt x="28037" y="0"/>
                    <a:pt x="626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57150"/>
              <a:ext cx="1009362" cy="93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594056" y="3728984"/>
            <a:ext cx="969466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PASSO 03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594056" y="4095696"/>
            <a:ext cx="352168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Processamento IA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594056" y="4691009"/>
            <a:ext cx="3353991" cy="1523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inteligência artificial analisa o texto diretamente no seu ambiente Azure.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791009" y="3728984"/>
            <a:ext cx="983754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PASSO 04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3397866" y="3526532"/>
            <a:ext cx="3832419" cy="3332313"/>
            <a:chOff x="0" y="0"/>
            <a:chExt cx="1009362" cy="87764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09362" cy="877646"/>
            </a:xfrm>
            <a:custGeom>
              <a:avLst/>
              <a:gdLst/>
              <a:ahLst/>
              <a:cxnLst/>
              <a:rect l="l" t="t" r="r" b="b"/>
              <a:pathLst>
                <a:path w="1009362" h="877646">
                  <a:moveTo>
                    <a:pt x="62623" y="0"/>
                  </a:moveTo>
                  <a:lnTo>
                    <a:pt x="946738" y="0"/>
                  </a:lnTo>
                  <a:cubicBezTo>
                    <a:pt x="981324" y="0"/>
                    <a:pt x="1009362" y="28037"/>
                    <a:pt x="1009362" y="62623"/>
                  </a:cubicBezTo>
                  <a:lnTo>
                    <a:pt x="1009362" y="815023"/>
                  </a:lnTo>
                  <a:cubicBezTo>
                    <a:pt x="1009362" y="849609"/>
                    <a:pt x="981324" y="877646"/>
                    <a:pt x="946738" y="877646"/>
                  </a:cubicBezTo>
                  <a:lnTo>
                    <a:pt x="62623" y="877646"/>
                  </a:lnTo>
                  <a:cubicBezTo>
                    <a:pt x="28037" y="877646"/>
                    <a:pt x="0" y="849609"/>
                    <a:pt x="0" y="815023"/>
                  </a:cubicBezTo>
                  <a:lnTo>
                    <a:pt x="0" y="62623"/>
                  </a:lnTo>
                  <a:cubicBezTo>
                    <a:pt x="0" y="28037"/>
                    <a:pt x="28037" y="0"/>
                    <a:pt x="6262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57150"/>
              <a:ext cx="1009362" cy="934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3791009" y="4095696"/>
            <a:ext cx="3521688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ATA Gerada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791009" y="4691009"/>
            <a:ext cx="3276756" cy="1904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 documento estruturado fica imediatamente disponível no Portal Power ATA.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9D6FF">
                <a:alpha val="100000"/>
              </a:srgbClr>
            </a:gs>
            <a:gs pos="50000">
              <a:srgbClr val="F3F6FF">
                <a:alpha val="100000"/>
              </a:srgbClr>
            </a:gs>
            <a:gs pos="100000">
              <a:srgbClr val="A7AFF8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7186" y="277115"/>
            <a:ext cx="18582372" cy="9732770"/>
          </a:xfrm>
          <a:custGeom>
            <a:avLst/>
            <a:gdLst/>
            <a:ahLst/>
            <a:cxnLst/>
            <a:rect l="l" t="t" r="r" b="b"/>
            <a:pathLst>
              <a:path w="18582372" h="9732770">
                <a:moveTo>
                  <a:pt x="0" y="0"/>
                </a:moveTo>
                <a:lnTo>
                  <a:pt x="18582372" y="0"/>
                </a:lnTo>
                <a:lnTo>
                  <a:pt x="18582372" y="9732770"/>
                </a:lnTo>
                <a:lnTo>
                  <a:pt x="0" y="97327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</a:blip>
            <a:stretch>
              <a:fillRect t="-4533" b="-453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5110103" y="3537499"/>
            <a:ext cx="3929062" cy="4611542"/>
            <a:chOff x="0" y="0"/>
            <a:chExt cx="1034815" cy="12145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4815" cy="1214562"/>
            </a:xfrm>
            <a:custGeom>
              <a:avLst/>
              <a:gdLst/>
              <a:ahLst/>
              <a:cxnLst/>
              <a:rect l="l" t="t" r="r" b="b"/>
              <a:pathLst>
                <a:path w="1034815" h="1214562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1153479"/>
                  </a:lnTo>
                  <a:cubicBezTo>
                    <a:pt x="1034815" y="1169680"/>
                    <a:pt x="1028379" y="1185216"/>
                    <a:pt x="1016924" y="1196672"/>
                  </a:cubicBezTo>
                  <a:cubicBezTo>
                    <a:pt x="1005469" y="1208127"/>
                    <a:pt x="989932" y="1214562"/>
                    <a:pt x="973732" y="1214562"/>
                  </a:cubicBezTo>
                  <a:lnTo>
                    <a:pt x="61083" y="1214562"/>
                  </a:lnTo>
                  <a:cubicBezTo>
                    <a:pt x="27348" y="1214562"/>
                    <a:pt x="0" y="1187215"/>
                    <a:pt x="0" y="1153479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034815" cy="1271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86875" y="3537499"/>
            <a:ext cx="3929062" cy="4611542"/>
            <a:chOff x="0" y="0"/>
            <a:chExt cx="1034815" cy="12145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34815" cy="1214562"/>
            </a:xfrm>
            <a:custGeom>
              <a:avLst/>
              <a:gdLst/>
              <a:ahLst/>
              <a:cxnLst/>
              <a:rect l="l" t="t" r="r" b="b"/>
              <a:pathLst>
                <a:path w="1034815" h="1214562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1153479"/>
                  </a:lnTo>
                  <a:cubicBezTo>
                    <a:pt x="1034815" y="1169680"/>
                    <a:pt x="1028379" y="1185216"/>
                    <a:pt x="1016924" y="1196672"/>
                  </a:cubicBezTo>
                  <a:cubicBezTo>
                    <a:pt x="1005469" y="1208127"/>
                    <a:pt x="989932" y="1214562"/>
                    <a:pt x="973732" y="1214562"/>
                  </a:cubicBezTo>
                  <a:lnTo>
                    <a:pt x="61083" y="1214562"/>
                  </a:lnTo>
                  <a:cubicBezTo>
                    <a:pt x="27348" y="1214562"/>
                    <a:pt x="0" y="1187215"/>
                    <a:pt x="0" y="1153479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034815" cy="1271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501688" y="3537499"/>
            <a:ext cx="3929062" cy="4611542"/>
            <a:chOff x="0" y="0"/>
            <a:chExt cx="1034815" cy="12145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4815" cy="1214562"/>
            </a:xfrm>
            <a:custGeom>
              <a:avLst/>
              <a:gdLst/>
              <a:ahLst/>
              <a:cxnLst/>
              <a:rect l="l" t="t" r="r" b="b"/>
              <a:pathLst>
                <a:path w="1034815" h="1214562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1153479"/>
                  </a:lnTo>
                  <a:cubicBezTo>
                    <a:pt x="1034815" y="1169680"/>
                    <a:pt x="1028379" y="1185216"/>
                    <a:pt x="1016924" y="1196672"/>
                  </a:cubicBezTo>
                  <a:cubicBezTo>
                    <a:pt x="1005469" y="1208127"/>
                    <a:pt x="989932" y="1214562"/>
                    <a:pt x="973732" y="1214562"/>
                  </a:cubicBezTo>
                  <a:lnTo>
                    <a:pt x="61083" y="1214562"/>
                  </a:lnTo>
                  <a:cubicBezTo>
                    <a:pt x="27348" y="1214562"/>
                    <a:pt x="0" y="1187215"/>
                    <a:pt x="0" y="1153479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034815" cy="1271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33331" y="3537499"/>
            <a:ext cx="3929062" cy="4611542"/>
            <a:chOff x="0" y="0"/>
            <a:chExt cx="1034815" cy="12145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815" cy="1214562"/>
            </a:xfrm>
            <a:custGeom>
              <a:avLst/>
              <a:gdLst/>
              <a:ahLst/>
              <a:cxnLst/>
              <a:rect l="l" t="t" r="r" b="b"/>
              <a:pathLst>
                <a:path w="1034815" h="1214562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1153479"/>
                  </a:lnTo>
                  <a:cubicBezTo>
                    <a:pt x="1034815" y="1169680"/>
                    <a:pt x="1028379" y="1185216"/>
                    <a:pt x="1016924" y="1196672"/>
                  </a:cubicBezTo>
                  <a:cubicBezTo>
                    <a:pt x="1005469" y="1208127"/>
                    <a:pt x="989932" y="1214562"/>
                    <a:pt x="973732" y="1214562"/>
                  </a:cubicBezTo>
                  <a:lnTo>
                    <a:pt x="61083" y="1214562"/>
                  </a:lnTo>
                  <a:cubicBezTo>
                    <a:pt x="27348" y="1214562"/>
                    <a:pt x="0" y="1187215"/>
                    <a:pt x="0" y="1153479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034815" cy="1271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00162" y="3980412"/>
            <a:ext cx="857250" cy="857250"/>
            <a:chOff x="0" y="0"/>
            <a:chExt cx="225778" cy="22577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5778" cy="225778"/>
            </a:xfrm>
            <a:custGeom>
              <a:avLst/>
              <a:gdLst/>
              <a:ahLst/>
              <a:cxnLst/>
              <a:rect l="l" t="t" r="r" b="b"/>
              <a:pathLst>
                <a:path w="225778" h="225778">
                  <a:moveTo>
                    <a:pt x="112889" y="0"/>
                  </a:moveTo>
                  <a:lnTo>
                    <a:pt x="112889" y="0"/>
                  </a:lnTo>
                  <a:cubicBezTo>
                    <a:pt x="142829" y="0"/>
                    <a:pt x="171543" y="11894"/>
                    <a:pt x="192713" y="33064"/>
                  </a:cubicBezTo>
                  <a:cubicBezTo>
                    <a:pt x="213884" y="54235"/>
                    <a:pt x="225778" y="82949"/>
                    <a:pt x="225778" y="112889"/>
                  </a:cubicBezTo>
                  <a:lnTo>
                    <a:pt x="225778" y="112889"/>
                  </a:lnTo>
                  <a:cubicBezTo>
                    <a:pt x="225778" y="142829"/>
                    <a:pt x="213884" y="171543"/>
                    <a:pt x="192713" y="192713"/>
                  </a:cubicBezTo>
                  <a:cubicBezTo>
                    <a:pt x="171543" y="213884"/>
                    <a:pt x="142829" y="225778"/>
                    <a:pt x="112889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FFFFFF">
                <a:alpha val="31765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225778" cy="2829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29788" y="3980412"/>
            <a:ext cx="857250" cy="857250"/>
            <a:chOff x="0" y="0"/>
            <a:chExt cx="225778" cy="22577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5778" cy="225778"/>
            </a:xfrm>
            <a:custGeom>
              <a:avLst/>
              <a:gdLst/>
              <a:ahLst/>
              <a:cxnLst/>
              <a:rect l="l" t="t" r="r" b="b"/>
              <a:pathLst>
                <a:path w="225778" h="225778">
                  <a:moveTo>
                    <a:pt x="112889" y="0"/>
                  </a:moveTo>
                  <a:lnTo>
                    <a:pt x="112889" y="0"/>
                  </a:lnTo>
                  <a:cubicBezTo>
                    <a:pt x="142829" y="0"/>
                    <a:pt x="171543" y="11894"/>
                    <a:pt x="192713" y="33064"/>
                  </a:cubicBezTo>
                  <a:cubicBezTo>
                    <a:pt x="213884" y="54235"/>
                    <a:pt x="225778" y="82949"/>
                    <a:pt x="225778" y="112889"/>
                  </a:cubicBezTo>
                  <a:lnTo>
                    <a:pt x="225778" y="112889"/>
                  </a:lnTo>
                  <a:cubicBezTo>
                    <a:pt x="225778" y="142829"/>
                    <a:pt x="213884" y="171543"/>
                    <a:pt x="192713" y="192713"/>
                  </a:cubicBezTo>
                  <a:cubicBezTo>
                    <a:pt x="171543" y="213884"/>
                    <a:pt x="142829" y="225778"/>
                    <a:pt x="112889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FFFFFF">
                <a:alpha val="31765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225778" cy="2829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944600" y="3980412"/>
            <a:ext cx="857250" cy="857250"/>
            <a:chOff x="0" y="0"/>
            <a:chExt cx="225778" cy="225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5778" cy="225778"/>
            </a:xfrm>
            <a:custGeom>
              <a:avLst/>
              <a:gdLst/>
              <a:ahLst/>
              <a:cxnLst/>
              <a:rect l="l" t="t" r="r" b="b"/>
              <a:pathLst>
                <a:path w="225778" h="225778">
                  <a:moveTo>
                    <a:pt x="112889" y="0"/>
                  </a:moveTo>
                  <a:lnTo>
                    <a:pt x="112889" y="0"/>
                  </a:lnTo>
                  <a:cubicBezTo>
                    <a:pt x="142829" y="0"/>
                    <a:pt x="171543" y="11894"/>
                    <a:pt x="192713" y="33064"/>
                  </a:cubicBezTo>
                  <a:cubicBezTo>
                    <a:pt x="213884" y="54235"/>
                    <a:pt x="225778" y="82949"/>
                    <a:pt x="225778" y="112889"/>
                  </a:cubicBezTo>
                  <a:lnTo>
                    <a:pt x="225778" y="112889"/>
                  </a:lnTo>
                  <a:cubicBezTo>
                    <a:pt x="225778" y="142829"/>
                    <a:pt x="213884" y="171543"/>
                    <a:pt x="192713" y="192713"/>
                  </a:cubicBezTo>
                  <a:cubicBezTo>
                    <a:pt x="171543" y="213884"/>
                    <a:pt x="142829" y="225778"/>
                    <a:pt x="112889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FFFFFF">
                <a:alpha val="31765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225778" cy="2829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514975" y="3980412"/>
            <a:ext cx="857250" cy="857250"/>
            <a:chOff x="0" y="0"/>
            <a:chExt cx="225778" cy="22577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5778" cy="225778"/>
            </a:xfrm>
            <a:custGeom>
              <a:avLst/>
              <a:gdLst/>
              <a:ahLst/>
              <a:cxnLst/>
              <a:rect l="l" t="t" r="r" b="b"/>
              <a:pathLst>
                <a:path w="225778" h="225778">
                  <a:moveTo>
                    <a:pt x="112889" y="0"/>
                  </a:moveTo>
                  <a:lnTo>
                    <a:pt x="112889" y="0"/>
                  </a:lnTo>
                  <a:cubicBezTo>
                    <a:pt x="142829" y="0"/>
                    <a:pt x="171543" y="11894"/>
                    <a:pt x="192713" y="33064"/>
                  </a:cubicBezTo>
                  <a:cubicBezTo>
                    <a:pt x="213884" y="54235"/>
                    <a:pt x="225778" y="82949"/>
                    <a:pt x="225778" y="112889"/>
                  </a:cubicBezTo>
                  <a:lnTo>
                    <a:pt x="225778" y="112889"/>
                  </a:lnTo>
                  <a:cubicBezTo>
                    <a:pt x="225778" y="142829"/>
                    <a:pt x="213884" y="171543"/>
                    <a:pt x="192713" y="192713"/>
                  </a:cubicBezTo>
                  <a:cubicBezTo>
                    <a:pt x="171543" y="213884"/>
                    <a:pt x="142829" y="225778"/>
                    <a:pt x="112889" y="225778"/>
                  </a:cubicBezTo>
                  <a:lnTo>
                    <a:pt x="112889" y="225778"/>
                  </a:lnTo>
                  <a:cubicBezTo>
                    <a:pt x="82949" y="225778"/>
                    <a:pt x="54235" y="213884"/>
                    <a:pt x="33064" y="192713"/>
                  </a:cubicBezTo>
                  <a:cubicBezTo>
                    <a:pt x="11894" y="171543"/>
                    <a:pt x="0" y="142829"/>
                    <a:pt x="0" y="112889"/>
                  </a:cubicBezTo>
                  <a:lnTo>
                    <a:pt x="0" y="112889"/>
                  </a:lnTo>
                  <a:cubicBezTo>
                    <a:pt x="0" y="82949"/>
                    <a:pt x="11894" y="54235"/>
                    <a:pt x="33064" y="33064"/>
                  </a:cubicBezTo>
                  <a:cubicBezTo>
                    <a:pt x="54235" y="11894"/>
                    <a:pt x="82949" y="0"/>
                    <a:pt x="112889" y="0"/>
                  </a:cubicBezTo>
                  <a:close/>
                </a:path>
              </a:pathLst>
            </a:custGeom>
            <a:solidFill>
              <a:srgbClr val="FFFFFF">
                <a:alpha val="31765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225778" cy="2829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78769" y="4237587"/>
            <a:ext cx="300038" cy="342900"/>
            <a:chOff x="0" y="0"/>
            <a:chExt cx="400050" cy="457200"/>
          </a:xfrm>
        </p:grpSpPr>
        <p:sp>
          <p:nvSpPr>
            <p:cNvPr id="28" name="Freeform 28" descr="image.png"/>
            <p:cNvSpPr/>
            <p:nvPr/>
          </p:nvSpPr>
          <p:spPr>
            <a:xfrm>
              <a:off x="0" y="0"/>
              <a:ext cx="400050" cy="457200"/>
            </a:xfrm>
            <a:custGeom>
              <a:avLst/>
              <a:gdLst/>
              <a:ahLst/>
              <a:cxnLst/>
              <a:rect l="l" t="t" r="r" b="b"/>
              <a:pathLst>
                <a:path w="400050" h="457200">
                  <a:moveTo>
                    <a:pt x="0" y="0"/>
                  </a:moveTo>
                  <a:lnTo>
                    <a:pt x="400050" y="0"/>
                  </a:lnTo>
                  <a:lnTo>
                    <a:pt x="40005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7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29288" y="4237587"/>
            <a:ext cx="428625" cy="342900"/>
            <a:chOff x="0" y="0"/>
            <a:chExt cx="571500" cy="457200"/>
          </a:xfrm>
        </p:grpSpPr>
        <p:sp>
          <p:nvSpPr>
            <p:cNvPr id="30" name="Freeform 30" descr="image.png"/>
            <p:cNvSpPr/>
            <p:nvPr/>
          </p:nvSpPr>
          <p:spPr>
            <a:xfrm>
              <a:off x="0" y="0"/>
              <a:ext cx="571500" cy="457200"/>
            </a:xfrm>
            <a:custGeom>
              <a:avLst/>
              <a:gdLst/>
              <a:ahLst/>
              <a:cxnLst/>
              <a:rect l="l" t="t" r="r" b="b"/>
              <a:pathLst>
                <a:path w="571500" h="457200">
                  <a:moveTo>
                    <a:pt x="0" y="0"/>
                  </a:moveTo>
                  <a:lnTo>
                    <a:pt x="571500" y="0"/>
                  </a:lnTo>
                  <a:lnTo>
                    <a:pt x="5715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416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86962" y="4237587"/>
            <a:ext cx="342900" cy="342900"/>
            <a:chOff x="0" y="0"/>
            <a:chExt cx="457200" cy="457200"/>
          </a:xfrm>
        </p:grpSpPr>
        <p:sp>
          <p:nvSpPr>
            <p:cNvPr id="32" name="Freeform 32" descr="image.png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16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244638" y="4237587"/>
            <a:ext cx="257175" cy="342900"/>
            <a:chOff x="0" y="0"/>
            <a:chExt cx="342900" cy="457200"/>
          </a:xfrm>
        </p:grpSpPr>
        <p:sp>
          <p:nvSpPr>
            <p:cNvPr id="34" name="Freeform 34" descr="image.png"/>
            <p:cNvSpPr/>
            <p:nvPr/>
          </p:nvSpPr>
          <p:spPr>
            <a:xfrm>
              <a:off x="0" y="0"/>
              <a:ext cx="342900" cy="457200"/>
            </a:xfrm>
            <a:custGeom>
              <a:avLst/>
              <a:gdLst/>
              <a:ahLst/>
              <a:cxnLst/>
              <a:rect l="l" t="t" r="r" b="b"/>
              <a:pathLst>
                <a:path w="342900" h="457200">
                  <a:moveTo>
                    <a:pt x="0" y="0"/>
                  </a:moveTo>
                  <a:lnTo>
                    <a:pt x="342900" y="0"/>
                  </a:lnTo>
                  <a:lnTo>
                    <a:pt x="3429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416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-501686" y="9572082"/>
            <a:ext cx="19171890" cy="1128238"/>
            <a:chOff x="0" y="0"/>
            <a:chExt cx="25562520" cy="1504317"/>
          </a:xfrm>
        </p:grpSpPr>
        <p:grpSp>
          <p:nvGrpSpPr>
            <p:cNvPr id="36" name="Group 36"/>
            <p:cNvGrpSpPr/>
            <p:nvPr/>
          </p:nvGrpSpPr>
          <p:grpSpPr>
            <a:xfrm>
              <a:off x="0" y="0"/>
              <a:ext cx="5575703" cy="1504317"/>
              <a:chOff x="0" y="0"/>
              <a:chExt cx="1718849" cy="463743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718849" cy="463743"/>
              </a:xfrm>
              <a:custGeom>
                <a:avLst/>
                <a:gdLst/>
                <a:ahLst/>
                <a:cxnLst/>
                <a:rect l="l" t="t" r="r" b="b"/>
                <a:pathLst>
                  <a:path w="1718849" h="463743">
                    <a:moveTo>
                      <a:pt x="114783" y="0"/>
                    </a:moveTo>
                    <a:lnTo>
                      <a:pt x="1604065" y="0"/>
                    </a:lnTo>
                    <a:cubicBezTo>
                      <a:pt x="1634508" y="0"/>
                      <a:pt x="1663703" y="12093"/>
                      <a:pt x="1685229" y="33619"/>
                    </a:cubicBezTo>
                    <a:cubicBezTo>
                      <a:pt x="1706756" y="55145"/>
                      <a:pt x="1718849" y="84341"/>
                      <a:pt x="1718849" y="114783"/>
                    </a:cubicBezTo>
                    <a:lnTo>
                      <a:pt x="1718849" y="348960"/>
                    </a:lnTo>
                    <a:cubicBezTo>
                      <a:pt x="1718849" y="412353"/>
                      <a:pt x="1667458" y="463743"/>
                      <a:pt x="1604065" y="463743"/>
                    </a:cubicBezTo>
                    <a:lnTo>
                      <a:pt x="114783" y="463743"/>
                    </a:lnTo>
                    <a:cubicBezTo>
                      <a:pt x="51390" y="463743"/>
                      <a:pt x="0" y="412353"/>
                      <a:pt x="0" y="348960"/>
                    </a:cubicBezTo>
                    <a:lnTo>
                      <a:pt x="0" y="114783"/>
                    </a:lnTo>
                    <a:cubicBezTo>
                      <a:pt x="0" y="51390"/>
                      <a:pt x="51390" y="0"/>
                      <a:pt x="1147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85725"/>
                <a:ext cx="1718849" cy="549468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39" name="AutoShape 39"/>
            <p:cNvSpPr/>
            <p:nvPr/>
          </p:nvSpPr>
          <p:spPr>
            <a:xfrm flipV="1">
              <a:off x="2995971" y="238058"/>
              <a:ext cx="0" cy="424215"/>
            </a:xfrm>
            <a:prstGeom prst="line">
              <a:avLst/>
            </a:prstGeom>
            <a:ln w="25400" cap="flat">
              <a:gradFill>
                <a:gsLst>
                  <a:gs pos="0">
                    <a:srgbClr val="F3F6FF">
                      <a:alpha val="10000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A7AFF8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029617" y="238058"/>
              <a:ext cx="1760260" cy="463300"/>
            </a:xfrm>
            <a:custGeom>
              <a:avLst/>
              <a:gdLst/>
              <a:ahLst/>
              <a:cxnLst/>
              <a:rect l="l" t="t" r="r" b="b"/>
              <a:pathLst>
                <a:path w="1760260" h="463300">
                  <a:moveTo>
                    <a:pt x="0" y="0"/>
                  </a:moveTo>
                  <a:lnTo>
                    <a:pt x="1760260" y="0"/>
                  </a:lnTo>
                  <a:lnTo>
                    <a:pt x="1760260" y="463301"/>
                  </a:lnTo>
                  <a:lnTo>
                    <a:pt x="0" y="46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-402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3239519" y="283887"/>
              <a:ext cx="1662821" cy="371644"/>
            </a:xfrm>
            <a:custGeom>
              <a:avLst/>
              <a:gdLst/>
              <a:ahLst/>
              <a:cxnLst/>
              <a:rect l="l" t="t" r="r" b="b"/>
              <a:pathLst>
                <a:path w="1662821" h="371644">
                  <a:moveTo>
                    <a:pt x="0" y="0"/>
                  </a:moveTo>
                  <a:lnTo>
                    <a:pt x="1662821" y="0"/>
                  </a:lnTo>
                  <a:lnTo>
                    <a:pt x="1662821" y="371643"/>
                  </a:lnTo>
                  <a:lnTo>
                    <a:pt x="0" y="371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41326" b="-6440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2" name="Group 42"/>
            <p:cNvGrpSpPr/>
            <p:nvPr/>
          </p:nvGrpSpPr>
          <p:grpSpPr>
            <a:xfrm rot="-10800000">
              <a:off x="5543873" y="559594"/>
              <a:ext cx="20018647" cy="944724"/>
              <a:chOff x="0" y="0"/>
              <a:chExt cx="6171244" cy="291234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6171244" cy="291234"/>
              </a:xfrm>
              <a:custGeom>
                <a:avLst/>
                <a:gdLst/>
                <a:ahLst/>
                <a:cxnLst/>
                <a:rect l="l" t="t" r="r" b="b"/>
                <a:pathLst>
                  <a:path w="6171244" h="291234">
                    <a:moveTo>
                      <a:pt x="0" y="0"/>
                    </a:moveTo>
                    <a:lnTo>
                      <a:pt x="6171244" y="0"/>
                    </a:lnTo>
                    <a:lnTo>
                      <a:pt x="6171244" y="291234"/>
                    </a:lnTo>
                    <a:lnTo>
                      <a:pt x="0" y="291234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85725"/>
                <a:ext cx="6171244" cy="376959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0" y="-490063"/>
            <a:ext cx="19107440" cy="1347313"/>
            <a:chOff x="0" y="0"/>
            <a:chExt cx="25476587" cy="1796417"/>
          </a:xfrm>
        </p:grpSpPr>
        <p:grpSp>
          <p:nvGrpSpPr>
            <p:cNvPr id="46" name="Group 46"/>
            <p:cNvGrpSpPr/>
            <p:nvPr/>
          </p:nvGrpSpPr>
          <p:grpSpPr>
            <a:xfrm rot="-10800000">
              <a:off x="0" y="653417"/>
              <a:ext cx="20735804" cy="639390"/>
              <a:chOff x="0" y="0"/>
              <a:chExt cx="6392326" cy="197108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6392326" cy="197108"/>
              </a:xfrm>
              <a:custGeom>
                <a:avLst/>
                <a:gdLst/>
                <a:ahLst/>
                <a:cxnLst/>
                <a:rect l="l" t="t" r="r" b="b"/>
                <a:pathLst>
                  <a:path w="6392326" h="197108">
                    <a:moveTo>
                      <a:pt x="0" y="0"/>
                    </a:moveTo>
                    <a:lnTo>
                      <a:pt x="6392326" y="0"/>
                    </a:lnTo>
                    <a:lnTo>
                      <a:pt x="6392326" y="197108"/>
                    </a:lnTo>
                    <a:lnTo>
                      <a:pt x="0" y="197108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85725"/>
                <a:ext cx="6392326" cy="282833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 rot="-10800000">
              <a:off x="20585906" y="0"/>
              <a:ext cx="4890681" cy="1796417"/>
              <a:chOff x="0" y="0"/>
              <a:chExt cx="1507674" cy="55379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507674" cy="553790"/>
              </a:xfrm>
              <a:custGeom>
                <a:avLst/>
                <a:gdLst/>
                <a:ahLst/>
                <a:cxnLst/>
                <a:rect l="l" t="t" r="r" b="b"/>
                <a:pathLst>
                  <a:path w="1507674" h="553790">
                    <a:moveTo>
                      <a:pt x="143525" y="0"/>
                    </a:moveTo>
                    <a:lnTo>
                      <a:pt x="1364149" y="0"/>
                    </a:lnTo>
                    <a:cubicBezTo>
                      <a:pt x="1443415" y="0"/>
                      <a:pt x="1507674" y="64258"/>
                      <a:pt x="1507674" y="143525"/>
                    </a:cubicBezTo>
                    <a:lnTo>
                      <a:pt x="1507674" y="410265"/>
                    </a:lnTo>
                    <a:cubicBezTo>
                      <a:pt x="1507674" y="448331"/>
                      <a:pt x="1492552" y="484837"/>
                      <a:pt x="1465636" y="511753"/>
                    </a:cubicBezTo>
                    <a:cubicBezTo>
                      <a:pt x="1438720" y="538669"/>
                      <a:pt x="1402214" y="553790"/>
                      <a:pt x="1364149" y="553790"/>
                    </a:cubicBezTo>
                    <a:lnTo>
                      <a:pt x="143525" y="553790"/>
                    </a:lnTo>
                    <a:cubicBezTo>
                      <a:pt x="64258" y="553790"/>
                      <a:pt x="0" y="489532"/>
                      <a:pt x="0" y="410265"/>
                    </a:cubicBezTo>
                    <a:lnTo>
                      <a:pt x="0" y="143525"/>
                    </a:lnTo>
                    <a:cubicBezTo>
                      <a:pt x="0" y="64258"/>
                      <a:pt x="64258" y="0"/>
                      <a:pt x="14352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85725"/>
                <a:ext cx="1507674" cy="639515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52" name="Freeform 52"/>
            <p:cNvSpPr/>
            <p:nvPr/>
          </p:nvSpPr>
          <p:spPr>
            <a:xfrm>
              <a:off x="21317821" y="936309"/>
              <a:ext cx="2679038" cy="628650"/>
            </a:xfrm>
            <a:custGeom>
              <a:avLst/>
              <a:gdLst/>
              <a:ahLst/>
              <a:cxnLst/>
              <a:rect l="l" t="t" r="r" b="b"/>
              <a:pathLst>
                <a:path w="2679038" h="628650">
                  <a:moveTo>
                    <a:pt x="0" y="0"/>
                  </a:moveTo>
                  <a:lnTo>
                    <a:pt x="2679038" y="0"/>
                  </a:lnTo>
                  <a:lnTo>
                    <a:pt x="2679038" y="628650"/>
                  </a:lnTo>
                  <a:lnTo>
                    <a:pt x="0" y="628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494" t="-125897" r="-6312" b="-1123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4529357" y="1550688"/>
            <a:ext cx="10048726" cy="100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2"/>
              </a:lnSpc>
            </a:pPr>
            <a:r>
              <a:rPr lang="en-US" sz="5850" b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Para quem é o Power ATA?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00162" y="5094837"/>
            <a:ext cx="3195399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275" b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Usuário Final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00162" y="5589701"/>
            <a:ext cx="3043238" cy="2285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Elimina completamente o trabalho manual de redigir atas e anotações após cada reunião.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514975" y="5094837"/>
            <a:ext cx="3195399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275" b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Gestor de Equipe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514975" y="5599226"/>
            <a:ext cx="3043238" cy="2285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Centraliza o histórico de decisões importantes e consolida os itens de ação (próximos passos).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729788" y="5094837"/>
            <a:ext cx="3195399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275" b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Administrador de TI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729788" y="5599226"/>
            <a:ext cx="3043238" cy="1904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Controla usuários, gerencia licenças e configura integrações através de um painel dedicado.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944600" y="5094837"/>
            <a:ext cx="3195399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275" b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 Empresa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3944600" y="5599226"/>
            <a:ext cx="3043238" cy="2285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Reduz retrabalho, aumenta a rastreabilidade corporativa e mantém dados sensíveis no próprio ambiente.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C5CB1">
                <a:alpha val="100000"/>
              </a:srgbClr>
            </a:gs>
            <a:gs pos="100000">
              <a:srgbClr val="21145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2">
            <a:extLst>
              <a:ext uri="{FF2B5EF4-FFF2-40B4-BE49-F238E27FC236}">
                <a16:creationId xmlns:a16="http://schemas.microsoft.com/office/drawing/2014/main" id="{117C7157-4945-4F8A-E37A-7CBE501EB9EB}"/>
              </a:ext>
            </a:extLst>
          </p:cNvPr>
          <p:cNvSpPr/>
          <p:nvPr/>
        </p:nvSpPr>
        <p:spPr>
          <a:xfrm>
            <a:off x="0" y="-31754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3237" t="-3237" r="-3237" b="-3237"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3" name="Group 3"/>
          <p:cNvGrpSpPr/>
          <p:nvPr/>
        </p:nvGrpSpPr>
        <p:grpSpPr>
          <a:xfrm>
            <a:off x="-501686" y="9572082"/>
            <a:ext cx="19171890" cy="1128238"/>
            <a:chOff x="0" y="0"/>
            <a:chExt cx="25562520" cy="1504317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575703" cy="1504317"/>
              <a:chOff x="0" y="0"/>
              <a:chExt cx="1718849" cy="46374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718849" cy="463743"/>
              </a:xfrm>
              <a:custGeom>
                <a:avLst/>
                <a:gdLst/>
                <a:ahLst/>
                <a:cxnLst/>
                <a:rect l="l" t="t" r="r" b="b"/>
                <a:pathLst>
                  <a:path w="1718849" h="463743">
                    <a:moveTo>
                      <a:pt x="114783" y="0"/>
                    </a:moveTo>
                    <a:lnTo>
                      <a:pt x="1604065" y="0"/>
                    </a:lnTo>
                    <a:cubicBezTo>
                      <a:pt x="1634508" y="0"/>
                      <a:pt x="1663703" y="12093"/>
                      <a:pt x="1685229" y="33619"/>
                    </a:cubicBezTo>
                    <a:cubicBezTo>
                      <a:pt x="1706756" y="55145"/>
                      <a:pt x="1718849" y="84341"/>
                      <a:pt x="1718849" y="114783"/>
                    </a:cubicBezTo>
                    <a:lnTo>
                      <a:pt x="1718849" y="348960"/>
                    </a:lnTo>
                    <a:cubicBezTo>
                      <a:pt x="1718849" y="412353"/>
                      <a:pt x="1667458" y="463743"/>
                      <a:pt x="1604065" y="463743"/>
                    </a:cubicBezTo>
                    <a:lnTo>
                      <a:pt x="114783" y="463743"/>
                    </a:lnTo>
                    <a:cubicBezTo>
                      <a:pt x="51390" y="463743"/>
                      <a:pt x="0" y="412353"/>
                      <a:pt x="0" y="348960"/>
                    </a:cubicBezTo>
                    <a:lnTo>
                      <a:pt x="0" y="114783"/>
                    </a:lnTo>
                    <a:cubicBezTo>
                      <a:pt x="0" y="51390"/>
                      <a:pt x="51390" y="0"/>
                      <a:pt x="1147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85725"/>
                <a:ext cx="1718849" cy="549468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7" name="AutoShape 7"/>
            <p:cNvSpPr/>
            <p:nvPr/>
          </p:nvSpPr>
          <p:spPr>
            <a:xfrm flipV="1">
              <a:off x="2995971" y="238058"/>
              <a:ext cx="0" cy="424215"/>
            </a:xfrm>
            <a:prstGeom prst="line">
              <a:avLst/>
            </a:prstGeom>
            <a:ln w="25400" cap="flat">
              <a:gradFill>
                <a:gsLst>
                  <a:gs pos="0">
                    <a:srgbClr val="F3F6FF">
                      <a:alpha val="10000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A7AFF8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29617" y="238058"/>
              <a:ext cx="1760260" cy="463300"/>
            </a:xfrm>
            <a:custGeom>
              <a:avLst/>
              <a:gdLst/>
              <a:ahLst/>
              <a:cxnLst/>
              <a:rect l="l" t="t" r="r" b="b"/>
              <a:pathLst>
                <a:path w="1760260" h="463300">
                  <a:moveTo>
                    <a:pt x="0" y="0"/>
                  </a:moveTo>
                  <a:lnTo>
                    <a:pt x="1760260" y="0"/>
                  </a:lnTo>
                  <a:lnTo>
                    <a:pt x="1760260" y="463301"/>
                  </a:lnTo>
                  <a:lnTo>
                    <a:pt x="0" y="46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402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Freeform 9"/>
            <p:cNvSpPr/>
            <p:nvPr/>
          </p:nvSpPr>
          <p:spPr>
            <a:xfrm>
              <a:off x="3239519" y="283887"/>
              <a:ext cx="1662821" cy="371644"/>
            </a:xfrm>
            <a:custGeom>
              <a:avLst/>
              <a:gdLst/>
              <a:ahLst/>
              <a:cxnLst/>
              <a:rect l="l" t="t" r="r" b="b"/>
              <a:pathLst>
                <a:path w="1662821" h="371644">
                  <a:moveTo>
                    <a:pt x="0" y="0"/>
                  </a:moveTo>
                  <a:lnTo>
                    <a:pt x="1662821" y="0"/>
                  </a:lnTo>
                  <a:lnTo>
                    <a:pt x="1662821" y="371643"/>
                  </a:lnTo>
                  <a:lnTo>
                    <a:pt x="0" y="371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1326" b="-6440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10" name="Group 10"/>
            <p:cNvGrpSpPr/>
            <p:nvPr/>
          </p:nvGrpSpPr>
          <p:grpSpPr>
            <a:xfrm rot="-10800000">
              <a:off x="5543873" y="559594"/>
              <a:ext cx="20018647" cy="944724"/>
              <a:chOff x="0" y="0"/>
              <a:chExt cx="6171244" cy="29123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171244" cy="291234"/>
              </a:xfrm>
              <a:custGeom>
                <a:avLst/>
                <a:gdLst/>
                <a:ahLst/>
                <a:cxnLst/>
                <a:rect l="l" t="t" r="r" b="b"/>
                <a:pathLst>
                  <a:path w="6171244" h="291234">
                    <a:moveTo>
                      <a:pt x="0" y="0"/>
                    </a:moveTo>
                    <a:lnTo>
                      <a:pt x="6171244" y="0"/>
                    </a:lnTo>
                    <a:lnTo>
                      <a:pt x="6171244" y="291234"/>
                    </a:lnTo>
                    <a:lnTo>
                      <a:pt x="0" y="291234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85725"/>
                <a:ext cx="6171244" cy="376959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</p:grpSp>
      <p:sp>
        <p:nvSpPr>
          <p:cNvPr id="13" name="TextBox 13"/>
          <p:cNvSpPr txBox="1"/>
          <p:nvPr/>
        </p:nvSpPr>
        <p:spPr>
          <a:xfrm>
            <a:off x="852633" y="1158119"/>
            <a:ext cx="6527006" cy="100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22"/>
              </a:lnSpc>
            </a:pPr>
            <a:r>
              <a:rPr lang="en-US" sz="585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Portal do </a:t>
            </a:r>
            <a:r>
              <a:rPr lang="en-US" sz="5850" b="1" dirty="0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Usuário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7250" y="2114667"/>
            <a:ext cx="7858125" cy="77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O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espaço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central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onde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os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usuários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acessam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e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interagem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com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suas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reuniões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e </a:t>
            </a:r>
            <a:r>
              <a:rPr lang="en-US" sz="22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transcrições</a:t>
            </a:r>
            <a:r>
              <a:rPr lang="en-US" sz="22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88143" y="3312541"/>
            <a:ext cx="6595976" cy="66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6"/>
              </a:lnSpc>
            </a:pPr>
            <a:r>
              <a:rPr lang="en-US" sz="1797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Reuniões</a:t>
            </a:r>
            <a:r>
              <a:rPr lang="en-US" sz="1797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1797" dirty="0">
                <a:solidFill>
                  <a:srgbClr val="DAFFD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Listagem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completa de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todas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as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reuniões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organizadas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com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filtros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busca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rápida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88143" y="6177020"/>
            <a:ext cx="6951057" cy="670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96"/>
              </a:lnSpc>
            </a:pPr>
            <a:r>
              <a:rPr lang="en-US" sz="1797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Compartilhamento</a:t>
            </a:r>
            <a:r>
              <a:rPr lang="en-US" sz="1797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1797" dirty="0">
                <a:solidFill>
                  <a:srgbClr val="DAFFD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Compartilhar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ata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com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usuários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não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participaram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ou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precisam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acessar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as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informações</a:t>
            </a:r>
            <a:endParaRPr lang="en-US" sz="1797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888143" y="4265530"/>
            <a:ext cx="6951057" cy="670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96"/>
              </a:lnSpc>
            </a:pPr>
            <a:r>
              <a:rPr lang="en-US" sz="1797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ATA </a:t>
            </a:r>
            <a:r>
              <a:rPr lang="en-US" sz="1797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Estruturada</a:t>
            </a:r>
            <a:r>
              <a:rPr lang="en-US" sz="1797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Dividida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Resumo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Executivo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Pontos-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chave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Decisões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Tomadas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Itens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Ação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Próximos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Passos.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88143" y="5224031"/>
            <a:ext cx="6595976" cy="66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6"/>
              </a:lnSpc>
            </a:pPr>
            <a:r>
              <a:rPr lang="en-US" sz="1797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Chat IA:</a:t>
            </a:r>
            <a:r>
              <a:rPr lang="en-US" sz="1797" dirty="0">
                <a:solidFill>
                  <a:srgbClr val="DAFFD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Assistente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integrado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que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responde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perguntas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específicas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sobre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conteúdo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daquela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reunião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88143" y="8088508"/>
            <a:ext cx="6595976" cy="67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6"/>
              </a:lnSpc>
            </a:pPr>
            <a:r>
              <a:rPr lang="en-US" sz="1797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Ações</a:t>
            </a:r>
            <a:r>
              <a:rPr lang="en-US" sz="1797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97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adicionais</a:t>
            </a:r>
            <a:r>
              <a:rPr lang="en-US" sz="1797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Fazer o Download da ATA e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adição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transcrição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diversos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formatos</a:t>
            </a:r>
            <a:r>
              <a:rPr lang="en-US" sz="179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507606" y="3429231"/>
            <a:ext cx="114161" cy="190269"/>
            <a:chOff x="0" y="0"/>
            <a:chExt cx="171450" cy="285750"/>
          </a:xfrm>
        </p:grpSpPr>
        <p:sp>
          <p:nvSpPr>
            <p:cNvPr id="22" name="Freeform 22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07606" y="4343631"/>
            <a:ext cx="114161" cy="190269"/>
            <a:chOff x="0" y="0"/>
            <a:chExt cx="171450" cy="285750"/>
          </a:xfrm>
        </p:grpSpPr>
        <p:sp>
          <p:nvSpPr>
            <p:cNvPr id="24" name="Freeform 24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07606" y="5295900"/>
            <a:ext cx="114161" cy="190269"/>
            <a:chOff x="0" y="0"/>
            <a:chExt cx="171450" cy="285750"/>
          </a:xfrm>
        </p:grpSpPr>
        <p:sp>
          <p:nvSpPr>
            <p:cNvPr id="26" name="Freeform 26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07606" y="6248631"/>
            <a:ext cx="114161" cy="190269"/>
            <a:chOff x="0" y="0"/>
            <a:chExt cx="171450" cy="285750"/>
          </a:xfrm>
        </p:grpSpPr>
        <p:sp>
          <p:nvSpPr>
            <p:cNvPr id="28" name="Freeform 28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07606" y="7200900"/>
            <a:ext cx="114161" cy="190269"/>
            <a:chOff x="0" y="0"/>
            <a:chExt cx="171450" cy="285750"/>
          </a:xfrm>
        </p:grpSpPr>
        <p:sp>
          <p:nvSpPr>
            <p:cNvPr id="30" name="Freeform 30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507606" y="8177073"/>
            <a:ext cx="114161" cy="190269"/>
            <a:chOff x="0" y="0"/>
            <a:chExt cx="171450" cy="285750"/>
          </a:xfrm>
        </p:grpSpPr>
        <p:sp>
          <p:nvSpPr>
            <p:cNvPr id="32" name="Freeform 32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63185" y="976157"/>
            <a:ext cx="6286135" cy="4548344"/>
            <a:chOff x="0" y="0"/>
            <a:chExt cx="1362482" cy="130334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62482" cy="1303347"/>
            </a:xfrm>
            <a:custGeom>
              <a:avLst/>
              <a:gdLst/>
              <a:ahLst/>
              <a:cxnLst/>
              <a:rect l="l" t="t" r="r" b="b"/>
              <a:pathLst>
                <a:path w="1362482" h="1303347">
                  <a:moveTo>
                    <a:pt x="46393" y="0"/>
                  </a:moveTo>
                  <a:lnTo>
                    <a:pt x="1316089" y="0"/>
                  </a:lnTo>
                  <a:cubicBezTo>
                    <a:pt x="1341711" y="0"/>
                    <a:pt x="1362482" y="20771"/>
                    <a:pt x="1362482" y="46393"/>
                  </a:cubicBezTo>
                  <a:lnTo>
                    <a:pt x="1362482" y="1256954"/>
                  </a:lnTo>
                  <a:cubicBezTo>
                    <a:pt x="1362482" y="1282576"/>
                    <a:pt x="1341711" y="1303347"/>
                    <a:pt x="1316089" y="1303347"/>
                  </a:cubicBezTo>
                  <a:lnTo>
                    <a:pt x="46393" y="1303347"/>
                  </a:lnTo>
                  <a:cubicBezTo>
                    <a:pt x="20771" y="1303347"/>
                    <a:pt x="0" y="1282576"/>
                    <a:pt x="0" y="1256954"/>
                  </a:cubicBezTo>
                  <a:lnTo>
                    <a:pt x="0" y="46393"/>
                  </a:lnTo>
                  <a:cubicBezTo>
                    <a:pt x="0" y="20771"/>
                    <a:pt x="20771" y="0"/>
                    <a:pt x="4639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1362482" cy="13604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430001" y="4391059"/>
            <a:ext cx="6477000" cy="4747783"/>
            <a:chOff x="0" y="0"/>
            <a:chExt cx="1433755" cy="138887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433755" cy="1388874"/>
            </a:xfrm>
            <a:custGeom>
              <a:avLst/>
              <a:gdLst/>
              <a:ahLst/>
              <a:cxnLst/>
              <a:rect l="l" t="t" r="r" b="b"/>
              <a:pathLst>
                <a:path w="1433755" h="1388874">
                  <a:moveTo>
                    <a:pt x="44087" y="0"/>
                  </a:moveTo>
                  <a:lnTo>
                    <a:pt x="1389668" y="0"/>
                  </a:lnTo>
                  <a:cubicBezTo>
                    <a:pt x="1414016" y="0"/>
                    <a:pt x="1433755" y="19738"/>
                    <a:pt x="1433755" y="44087"/>
                  </a:cubicBezTo>
                  <a:lnTo>
                    <a:pt x="1433755" y="1344787"/>
                  </a:lnTo>
                  <a:cubicBezTo>
                    <a:pt x="1433755" y="1369136"/>
                    <a:pt x="1414016" y="1388874"/>
                    <a:pt x="1389668" y="1388874"/>
                  </a:cubicBezTo>
                  <a:lnTo>
                    <a:pt x="44087" y="1388874"/>
                  </a:lnTo>
                  <a:cubicBezTo>
                    <a:pt x="19738" y="1388874"/>
                    <a:pt x="0" y="1369136"/>
                    <a:pt x="0" y="1344787"/>
                  </a:cubicBezTo>
                  <a:lnTo>
                    <a:pt x="0" y="44087"/>
                  </a:lnTo>
                  <a:cubicBezTo>
                    <a:pt x="0" y="19738"/>
                    <a:pt x="19738" y="0"/>
                    <a:pt x="4408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433755" cy="1446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0" y="-490063"/>
            <a:ext cx="19107440" cy="1347313"/>
            <a:chOff x="0" y="0"/>
            <a:chExt cx="25476587" cy="1796417"/>
          </a:xfrm>
        </p:grpSpPr>
        <p:grpSp>
          <p:nvGrpSpPr>
            <p:cNvPr id="44" name="Group 44"/>
            <p:cNvGrpSpPr/>
            <p:nvPr/>
          </p:nvGrpSpPr>
          <p:grpSpPr>
            <a:xfrm rot="-10800000">
              <a:off x="0" y="653417"/>
              <a:ext cx="20735804" cy="639390"/>
              <a:chOff x="0" y="0"/>
              <a:chExt cx="6392326" cy="197108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6392326" cy="197108"/>
              </a:xfrm>
              <a:custGeom>
                <a:avLst/>
                <a:gdLst/>
                <a:ahLst/>
                <a:cxnLst/>
                <a:rect l="l" t="t" r="r" b="b"/>
                <a:pathLst>
                  <a:path w="6392326" h="197108">
                    <a:moveTo>
                      <a:pt x="0" y="0"/>
                    </a:moveTo>
                    <a:lnTo>
                      <a:pt x="6392326" y="0"/>
                    </a:lnTo>
                    <a:lnTo>
                      <a:pt x="6392326" y="197108"/>
                    </a:lnTo>
                    <a:lnTo>
                      <a:pt x="0" y="197108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85725"/>
                <a:ext cx="6392326" cy="282833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10800000">
              <a:off x="20585906" y="0"/>
              <a:ext cx="4890681" cy="1796417"/>
              <a:chOff x="0" y="0"/>
              <a:chExt cx="1507674" cy="55379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1507674" cy="553790"/>
              </a:xfrm>
              <a:custGeom>
                <a:avLst/>
                <a:gdLst/>
                <a:ahLst/>
                <a:cxnLst/>
                <a:rect l="l" t="t" r="r" b="b"/>
                <a:pathLst>
                  <a:path w="1507674" h="553790">
                    <a:moveTo>
                      <a:pt x="143525" y="0"/>
                    </a:moveTo>
                    <a:lnTo>
                      <a:pt x="1364149" y="0"/>
                    </a:lnTo>
                    <a:cubicBezTo>
                      <a:pt x="1443415" y="0"/>
                      <a:pt x="1507674" y="64258"/>
                      <a:pt x="1507674" y="143525"/>
                    </a:cubicBezTo>
                    <a:lnTo>
                      <a:pt x="1507674" y="410265"/>
                    </a:lnTo>
                    <a:cubicBezTo>
                      <a:pt x="1507674" y="448331"/>
                      <a:pt x="1492552" y="484837"/>
                      <a:pt x="1465636" y="511753"/>
                    </a:cubicBezTo>
                    <a:cubicBezTo>
                      <a:pt x="1438720" y="538669"/>
                      <a:pt x="1402214" y="553790"/>
                      <a:pt x="1364149" y="553790"/>
                    </a:cubicBezTo>
                    <a:lnTo>
                      <a:pt x="143525" y="553790"/>
                    </a:lnTo>
                    <a:cubicBezTo>
                      <a:pt x="64258" y="553790"/>
                      <a:pt x="0" y="489532"/>
                      <a:pt x="0" y="410265"/>
                    </a:cubicBezTo>
                    <a:lnTo>
                      <a:pt x="0" y="143525"/>
                    </a:lnTo>
                    <a:cubicBezTo>
                      <a:pt x="0" y="64258"/>
                      <a:pt x="64258" y="0"/>
                      <a:pt x="14352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85725"/>
                <a:ext cx="1507674" cy="639515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21317821" y="936309"/>
              <a:ext cx="2679038" cy="628650"/>
            </a:xfrm>
            <a:custGeom>
              <a:avLst/>
              <a:gdLst/>
              <a:ahLst/>
              <a:cxnLst/>
              <a:rect l="l" t="t" r="r" b="b"/>
              <a:pathLst>
                <a:path w="2679038" h="628650">
                  <a:moveTo>
                    <a:pt x="0" y="0"/>
                  </a:moveTo>
                  <a:lnTo>
                    <a:pt x="2679038" y="0"/>
                  </a:lnTo>
                  <a:lnTo>
                    <a:pt x="2679038" y="628650"/>
                  </a:lnTo>
                  <a:lnTo>
                    <a:pt x="0" y="628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494" t="-125897" r="-6312" b="-1123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6" name="Imagem 55">
            <a:extLst>
              <a:ext uri="{FF2B5EF4-FFF2-40B4-BE49-F238E27FC236}">
                <a16:creationId xmlns:a16="http://schemas.microsoft.com/office/drawing/2014/main" id="{622B6144-D3CD-0340-DD9D-D2EE62257E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/>
        </p:blipFill>
        <p:spPr>
          <a:xfrm>
            <a:off x="9841094" y="1117266"/>
            <a:ext cx="5940000" cy="4193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BBA8786B-5C85-4F82-7E41-8A1FE9E536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0406" y="4624434"/>
            <a:ext cx="6063153" cy="4265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TextBox 15">
            <a:extLst>
              <a:ext uri="{FF2B5EF4-FFF2-40B4-BE49-F238E27FC236}">
                <a16:creationId xmlns:a16="http://schemas.microsoft.com/office/drawing/2014/main" id="{F39F8764-A17A-C172-B474-ED2FC9900FFB}"/>
              </a:ext>
            </a:extLst>
          </p:cNvPr>
          <p:cNvSpPr txBox="1"/>
          <p:nvPr/>
        </p:nvSpPr>
        <p:spPr>
          <a:xfrm>
            <a:off x="1888143" y="7135521"/>
            <a:ext cx="6595976" cy="66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6"/>
              </a:lnSpc>
            </a:pPr>
            <a:r>
              <a:rPr lang="en-US" sz="1797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Projetos</a:t>
            </a:r>
            <a:r>
              <a:rPr lang="en-US" sz="1797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1797" dirty="0">
                <a:solidFill>
                  <a:srgbClr val="DAFFD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Visão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geral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com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reuniões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recentes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convites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recebidos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usuários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com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mais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7" dirty="0" err="1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interações</a:t>
            </a:r>
            <a:r>
              <a:rPr lang="en-US" sz="1797" dirty="0">
                <a:solidFill>
                  <a:srgbClr val="F5F5F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9D6FF">
                <a:alpha val="100000"/>
              </a:srgbClr>
            </a:gs>
            <a:gs pos="50000">
              <a:srgbClr val="F3F6FF">
                <a:alpha val="100000"/>
              </a:srgbClr>
            </a:gs>
            <a:gs pos="100000">
              <a:srgbClr val="A7AFF8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2">
            <a:extLst>
              <a:ext uri="{FF2B5EF4-FFF2-40B4-BE49-F238E27FC236}">
                <a16:creationId xmlns:a16="http://schemas.microsoft.com/office/drawing/2014/main" id="{74F41466-7947-54BE-6992-E227155F206B}"/>
              </a:ext>
            </a:extLst>
          </p:cNvPr>
          <p:cNvSpPr/>
          <p:nvPr/>
        </p:nvSpPr>
        <p:spPr>
          <a:xfrm>
            <a:off x="-147187" y="287530"/>
            <a:ext cx="18582372" cy="9732770"/>
          </a:xfrm>
          <a:custGeom>
            <a:avLst/>
            <a:gdLst/>
            <a:ahLst/>
            <a:cxnLst/>
            <a:rect l="l" t="t" r="r" b="b"/>
            <a:pathLst>
              <a:path w="18582372" h="9732770">
                <a:moveTo>
                  <a:pt x="0" y="0"/>
                </a:moveTo>
                <a:lnTo>
                  <a:pt x="18582372" y="0"/>
                </a:lnTo>
                <a:lnTo>
                  <a:pt x="18582372" y="9732770"/>
                </a:lnTo>
                <a:lnTo>
                  <a:pt x="0" y="97327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3000"/>
            </a:blip>
            <a:stretch>
              <a:fillRect t="-4533" b="-453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9165609" y="1621824"/>
            <a:ext cx="3929062" cy="3760105"/>
            <a:chOff x="0" y="0"/>
            <a:chExt cx="1034815" cy="90161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4815" cy="901617"/>
            </a:xfrm>
            <a:custGeom>
              <a:avLst/>
              <a:gdLst/>
              <a:ahLst/>
              <a:cxnLst/>
              <a:rect l="l" t="t" r="r" b="b"/>
              <a:pathLst>
                <a:path w="1034815" h="901617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840533"/>
                  </a:lnTo>
                  <a:cubicBezTo>
                    <a:pt x="1034815" y="874269"/>
                    <a:pt x="1007467" y="901617"/>
                    <a:pt x="973732" y="901617"/>
                  </a:cubicBezTo>
                  <a:lnTo>
                    <a:pt x="61083" y="901617"/>
                  </a:lnTo>
                  <a:cubicBezTo>
                    <a:pt x="44883" y="901617"/>
                    <a:pt x="29346" y="895181"/>
                    <a:pt x="17891" y="883726"/>
                  </a:cubicBezTo>
                  <a:cubicBezTo>
                    <a:pt x="6436" y="872270"/>
                    <a:pt x="0" y="856734"/>
                    <a:pt x="0" y="840533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034815" cy="958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317318" y="1621824"/>
            <a:ext cx="3929062" cy="3760105"/>
            <a:chOff x="0" y="0"/>
            <a:chExt cx="1034815" cy="9016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34815" cy="901617"/>
            </a:xfrm>
            <a:custGeom>
              <a:avLst/>
              <a:gdLst/>
              <a:ahLst/>
              <a:cxnLst/>
              <a:rect l="l" t="t" r="r" b="b"/>
              <a:pathLst>
                <a:path w="1034815" h="901617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840533"/>
                  </a:lnTo>
                  <a:cubicBezTo>
                    <a:pt x="1034815" y="874269"/>
                    <a:pt x="1007467" y="901617"/>
                    <a:pt x="973732" y="901617"/>
                  </a:cubicBezTo>
                  <a:lnTo>
                    <a:pt x="61083" y="901617"/>
                  </a:lnTo>
                  <a:cubicBezTo>
                    <a:pt x="44883" y="901617"/>
                    <a:pt x="29346" y="895181"/>
                    <a:pt x="17891" y="883726"/>
                  </a:cubicBezTo>
                  <a:cubicBezTo>
                    <a:pt x="6436" y="872270"/>
                    <a:pt x="0" y="856734"/>
                    <a:pt x="0" y="840533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034815" cy="958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72015" y="5582363"/>
            <a:ext cx="3929062" cy="3760105"/>
            <a:chOff x="0" y="0"/>
            <a:chExt cx="1034815" cy="9903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4815" cy="990316"/>
            </a:xfrm>
            <a:custGeom>
              <a:avLst/>
              <a:gdLst/>
              <a:ahLst/>
              <a:cxnLst/>
              <a:rect l="l" t="t" r="r" b="b"/>
              <a:pathLst>
                <a:path w="1034815" h="990316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929233"/>
                  </a:lnTo>
                  <a:cubicBezTo>
                    <a:pt x="1034815" y="945433"/>
                    <a:pt x="1028379" y="960970"/>
                    <a:pt x="1016924" y="972425"/>
                  </a:cubicBezTo>
                  <a:cubicBezTo>
                    <a:pt x="1005469" y="983880"/>
                    <a:pt x="989932" y="990316"/>
                    <a:pt x="973732" y="990316"/>
                  </a:cubicBezTo>
                  <a:lnTo>
                    <a:pt x="61083" y="990316"/>
                  </a:lnTo>
                  <a:cubicBezTo>
                    <a:pt x="27348" y="990316"/>
                    <a:pt x="0" y="962968"/>
                    <a:pt x="0" y="929233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034815" cy="10474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67779" y="5582363"/>
            <a:ext cx="3929062" cy="3760105"/>
            <a:chOff x="0" y="0"/>
            <a:chExt cx="1139641" cy="9903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9641" cy="990316"/>
            </a:xfrm>
            <a:custGeom>
              <a:avLst/>
              <a:gdLst/>
              <a:ahLst/>
              <a:cxnLst/>
              <a:rect l="l" t="t" r="r" b="b"/>
              <a:pathLst>
                <a:path w="1139641" h="990316">
                  <a:moveTo>
                    <a:pt x="55465" y="0"/>
                  </a:moveTo>
                  <a:lnTo>
                    <a:pt x="1084176" y="0"/>
                  </a:lnTo>
                  <a:cubicBezTo>
                    <a:pt x="1098887" y="0"/>
                    <a:pt x="1112994" y="5844"/>
                    <a:pt x="1123396" y="16245"/>
                  </a:cubicBezTo>
                  <a:cubicBezTo>
                    <a:pt x="1133798" y="26647"/>
                    <a:pt x="1139641" y="40754"/>
                    <a:pt x="1139641" y="55465"/>
                  </a:cubicBezTo>
                  <a:lnTo>
                    <a:pt x="1139641" y="934851"/>
                  </a:lnTo>
                  <a:cubicBezTo>
                    <a:pt x="1139641" y="949561"/>
                    <a:pt x="1133798" y="963669"/>
                    <a:pt x="1123396" y="974070"/>
                  </a:cubicBezTo>
                  <a:cubicBezTo>
                    <a:pt x="1112994" y="984472"/>
                    <a:pt x="1098887" y="990316"/>
                    <a:pt x="1084176" y="990316"/>
                  </a:cubicBezTo>
                  <a:lnTo>
                    <a:pt x="55465" y="990316"/>
                  </a:lnTo>
                  <a:cubicBezTo>
                    <a:pt x="40754" y="990316"/>
                    <a:pt x="26647" y="984472"/>
                    <a:pt x="16245" y="974070"/>
                  </a:cubicBezTo>
                  <a:cubicBezTo>
                    <a:pt x="5844" y="963669"/>
                    <a:pt x="0" y="949561"/>
                    <a:pt x="0" y="934851"/>
                  </a:cubicBezTo>
                  <a:lnTo>
                    <a:pt x="0" y="55465"/>
                  </a:lnTo>
                  <a:cubicBezTo>
                    <a:pt x="0" y="40754"/>
                    <a:pt x="5844" y="26647"/>
                    <a:pt x="16245" y="16245"/>
                  </a:cubicBezTo>
                  <a:cubicBezTo>
                    <a:pt x="26647" y="5844"/>
                    <a:pt x="40754" y="0"/>
                    <a:pt x="5546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139641" cy="10474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-102083" y="947845"/>
            <a:ext cx="9439275" cy="912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22"/>
              </a:lnSpc>
            </a:pPr>
            <a:r>
              <a:rPr lang="en-US" sz="4800" b="1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Ciclo</a:t>
            </a:r>
            <a:r>
              <a:rPr lang="en-US" sz="4800" b="1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de Vida da </a:t>
            </a:r>
            <a:r>
              <a:rPr lang="en-US" sz="4800" b="1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Reunião</a:t>
            </a:r>
            <a:endParaRPr lang="en-US" sz="4800" b="1" dirty="0">
              <a:gradFill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513271" y="2123087"/>
            <a:ext cx="894159" cy="247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 dirty="0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ETAPA 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13271" y="2545789"/>
            <a:ext cx="3521688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 dirty="0" err="1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Transcrição</a:t>
            </a:r>
            <a:r>
              <a:rPr lang="en-US" sz="2250" b="1" dirty="0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50" b="1" dirty="0" err="1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Finalizada</a:t>
            </a:r>
            <a:endParaRPr lang="en-US" sz="2250" b="1" dirty="0">
              <a:solidFill>
                <a:srgbClr val="21145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513271" y="3141101"/>
            <a:ext cx="3028950" cy="1900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reunião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é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encerrada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e o Microsoft Teams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conclui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geração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do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arquivo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transcrição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bruto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604854" y="2125642"/>
            <a:ext cx="1155902" cy="247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 dirty="0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ETAPA 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604854" y="2545789"/>
            <a:ext cx="3521688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Processando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604854" y="3141101"/>
            <a:ext cx="2995017" cy="1900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inteligência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artificial do Power ATA é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acionada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começa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interpretar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contexto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do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conteúdo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58361" y="6090657"/>
            <a:ext cx="939998" cy="247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 dirty="0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ETAPA 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458361" y="6506328"/>
            <a:ext cx="3521688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Finalizado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458361" y="7101640"/>
            <a:ext cx="3353991" cy="1904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A ATA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estruturada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é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gerada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com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sucesso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formatada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leitura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ficando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disponível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no portal.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701748" y="6090657"/>
            <a:ext cx="954435" cy="247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 dirty="0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ETAPA 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701748" y="6506328"/>
            <a:ext cx="3781927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 dirty="0" err="1">
                <a:solidFill>
                  <a:srgbClr val="211450"/>
                </a:solidFill>
                <a:latin typeface="Poppins Bold"/>
                <a:ea typeface="Poppins Bold"/>
                <a:cs typeface="Poppins Bold"/>
                <a:sym typeface="Poppins Bold"/>
              </a:rPr>
              <a:t>Participantes</a:t>
            </a:r>
            <a:endParaRPr lang="en-US" sz="2250" b="1" dirty="0">
              <a:solidFill>
                <a:srgbClr val="21145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701748" y="7101640"/>
            <a:ext cx="3287911" cy="1904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plataforma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identifica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os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participantes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originais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reunião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os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vincula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automaticamente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ao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documento</a:t>
            </a:r>
            <a:r>
              <a:rPr lang="en-US" sz="2025" dirty="0">
                <a:solidFill>
                  <a:srgbClr val="21145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-501686" y="9572082"/>
            <a:ext cx="19171890" cy="1128238"/>
            <a:chOff x="0" y="0"/>
            <a:chExt cx="25562520" cy="1504317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5575703" cy="1504317"/>
              <a:chOff x="0" y="0"/>
              <a:chExt cx="1718849" cy="463743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718849" cy="463743"/>
              </a:xfrm>
              <a:custGeom>
                <a:avLst/>
                <a:gdLst/>
                <a:ahLst/>
                <a:cxnLst/>
                <a:rect l="l" t="t" r="r" b="b"/>
                <a:pathLst>
                  <a:path w="1718849" h="463743">
                    <a:moveTo>
                      <a:pt x="114783" y="0"/>
                    </a:moveTo>
                    <a:lnTo>
                      <a:pt x="1604065" y="0"/>
                    </a:lnTo>
                    <a:cubicBezTo>
                      <a:pt x="1634508" y="0"/>
                      <a:pt x="1663703" y="12093"/>
                      <a:pt x="1685229" y="33619"/>
                    </a:cubicBezTo>
                    <a:cubicBezTo>
                      <a:pt x="1706756" y="55145"/>
                      <a:pt x="1718849" y="84341"/>
                      <a:pt x="1718849" y="114783"/>
                    </a:cubicBezTo>
                    <a:lnTo>
                      <a:pt x="1718849" y="348960"/>
                    </a:lnTo>
                    <a:cubicBezTo>
                      <a:pt x="1718849" y="412353"/>
                      <a:pt x="1667458" y="463743"/>
                      <a:pt x="1604065" y="463743"/>
                    </a:cubicBezTo>
                    <a:lnTo>
                      <a:pt x="114783" y="463743"/>
                    </a:lnTo>
                    <a:cubicBezTo>
                      <a:pt x="51390" y="463743"/>
                      <a:pt x="0" y="412353"/>
                      <a:pt x="0" y="348960"/>
                    </a:cubicBezTo>
                    <a:lnTo>
                      <a:pt x="0" y="114783"/>
                    </a:lnTo>
                    <a:cubicBezTo>
                      <a:pt x="0" y="51390"/>
                      <a:pt x="51390" y="0"/>
                      <a:pt x="1147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85725"/>
                <a:ext cx="1718849" cy="549468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32" name="AutoShape 32"/>
            <p:cNvSpPr/>
            <p:nvPr/>
          </p:nvSpPr>
          <p:spPr>
            <a:xfrm flipV="1">
              <a:off x="2995971" y="238058"/>
              <a:ext cx="0" cy="424215"/>
            </a:xfrm>
            <a:prstGeom prst="line">
              <a:avLst/>
            </a:prstGeom>
            <a:ln w="25400" cap="flat">
              <a:gradFill>
                <a:gsLst>
                  <a:gs pos="0">
                    <a:srgbClr val="F3F6FF">
                      <a:alpha val="10000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A7AFF8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029617" y="238058"/>
              <a:ext cx="1760260" cy="463300"/>
            </a:xfrm>
            <a:custGeom>
              <a:avLst/>
              <a:gdLst/>
              <a:ahLst/>
              <a:cxnLst/>
              <a:rect l="l" t="t" r="r" b="b"/>
              <a:pathLst>
                <a:path w="1760260" h="463300">
                  <a:moveTo>
                    <a:pt x="0" y="0"/>
                  </a:moveTo>
                  <a:lnTo>
                    <a:pt x="1760260" y="0"/>
                  </a:lnTo>
                  <a:lnTo>
                    <a:pt x="1760260" y="463301"/>
                  </a:lnTo>
                  <a:lnTo>
                    <a:pt x="0" y="46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402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3239519" y="283887"/>
              <a:ext cx="1662821" cy="371644"/>
            </a:xfrm>
            <a:custGeom>
              <a:avLst/>
              <a:gdLst/>
              <a:ahLst/>
              <a:cxnLst/>
              <a:rect l="l" t="t" r="r" b="b"/>
              <a:pathLst>
                <a:path w="1662821" h="371644">
                  <a:moveTo>
                    <a:pt x="0" y="0"/>
                  </a:moveTo>
                  <a:lnTo>
                    <a:pt x="1662821" y="0"/>
                  </a:lnTo>
                  <a:lnTo>
                    <a:pt x="1662821" y="371643"/>
                  </a:lnTo>
                  <a:lnTo>
                    <a:pt x="0" y="371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1326" b="-6440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35" name="Group 35"/>
            <p:cNvGrpSpPr/>
            <p:nvPr/>
          </p:nvGrpSpPr>
          <p:grpSpPr>
            <a:xfrm rot="-10800000">
              <a:off x="5543873" y="559594"/>
              <a:ext cx="20018647" cy="944724"/>
              <a:chOff x="0" y="0"/>
              <a:chExt cx="6171244" cy="291234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6171244" cy="291234"/>
              </a:xfrm>
              <a:custGeom>
                <a:avLst/>
                <a:gdLst/>
                <a:ahLst/>
                <a:cxnLst/>
                <a:rect l="l" t="t" r="r" b="b"/>
                <a:pathLst>
                  <a:path w="6171244" h="291234">
                    <a:moveTo>
                      <a:pt x="0" y="0"/>
                    </a:moveTo>
                    <a:lnTo>
                      <a:pt x="6171244" y="0"/>
                    </a:lnTo>
                    <a:lnTo>
                      <a:pt x="6171244" y="291234"/>
                    </a:lnTo>
                    <a:lnTo>
                      <a:pt x="0" y="291234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85725"/>
                <a:ext cx="6171244" cy="376959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0" y="-490063"/>
            <a:ext cx="19107440" cy="1347313"/>
            <a:chOff x="0" y="0"/>
            <a:chExt cx="25476587" cy="1796417"/>
          </a:xfrm>
        </p:grpSpPr>
        <p:grpSp>
          <p:nvGrpSpPr>
            <p:cNvPr id="39" name="Group 39"/>
            <p:cNvGrpSpPr/>
            <p:nvPr/>
          </p:nvGrpSpPr>
          <p:grpSpPr>
            <a:xfrm rot="-10800000">
              <a:off x="0" y="653417"/>
              <a:ext cx="20735804" cy="639390"/>
              <a:chOff x="0" y="0"/>
              <a:chExt cx="6392326" cy="197108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6392326" cy="197108"/>
              </a:xfrm>
              <a:custGeom>
                <a:avLst/>
                <a:gdLst/>
                <a:ahLst/>
                <a:cxnLst/>
                <a:rect l="l" t="t" r="r" b="b"/>
                <a:pathLst>
                  <a:path w="6392326" h="197108">
                    <a:moveTo>
                      <a:pt x="0" y="0"/>
                    </a:moveTo>
                    <a:lnTo>
                      <a:pt x="6392326" y="0"/>
                    </a:lnTo>
                    <a:lnTo>
                      <a:pt x="6392326" y="197108"/>
                    </a:lnTo>
                    <a:lnTo>
                      <a:pt x="0" y="197108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85725"/>
                <a:ext cx="6392326" cy="282833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 rot="-10800000">
              <a:off x="20585906" y="0"/>
              <a:ext cx="4890681" cy="1796417"/>
              <a:chOff x="0" y="0"/>
              <a:chExt cx="1507674" cy="55379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1507674" cy="553790"/>
              </a:xfrm>
              <a:custGeom>
                <a:avLst/>
                <a:gdLst/>
                <a:ahLst/>
                <a:cxnLst/>
                <a:rect l="l" t="t" r="r" b="b"/>
                <a:pathLst>
                  <a:path w="1507674" h="553790">
                    <a:moveTo>
                      <a:pt x="143525" y="0"/>
                    </a:moveTo>
                    <a:lnTo>
                      <a:pt x="1364149" y="0"/>
                    </a:lnTo>
                    <a:cubicBezTo>
                      <a:pt x="1443415" y="0"/>
                      <a:pt x="1507674" y="64258"/>
                      <a:pt x="1507674" y="143525"/>
                    </a:cubicBezTo>
                    <a:lnTo>
                      <a:pt x="1507674" y="410265"/>
                    </a:lnTo>
                    <a:cubicBezTo>
                      <a:pt x="1507674" y="448331"/>
                      <a:pt x="1492552" y="484837"/>
                      <a:pt x="1465636" y="511753"/>
                    </a:cubicBezTo>
                    <a:cubicBezTo>
                      <a:pt x="1438720" y="538669"/>
                      <a:pt x="1402214" y="553790"/>
                      <a:pt x="1364149" y="553790"/>
                    </a:cubicBezTo>
                    <a:lnTo>
                      <a:pt x="143525" y="553790"/>
                    </a:lnTo>
                    <a:cubicBezTo>
                      <a:pt x="64258" y="553790"/>
                      <a:pt x="0" y="489532"/>
                      <a:pt x="0" y="410265"/>
                    </a:cubicBezTo>
                    <a:lnTo>
                      <a:pt x="0" y="143525"/>
                    </a:lnTo>
                    <a:cubicBezTo>
                      <a:pt x="0" y="64258"/>
                      <a:pt x="64258" y="0"/>
                      <a:pt x="14352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85725"/>
                <a:ext cx="1507674" cy="639515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45" name="Freeform 45"/>
            <p:cNvSpPr/>
            <p:nvPr/>
          </p:nvSpPr>
          <p:spPr>
            <a:xfrm>
              <a:off x="21317821" y="936309"/>
              <a:ext cx="2679038" cy="628650"/>
            </a:xfrm>
            <a:custGeom>
              <a:avLst/>
              <a:gdLst/>
              <a:ahLst/>
              <a:cxnLst/>
              <a:rect l="l" t="t" r="r" b="b"/>
              <a:pathLst>
                <a:path w="2679038" h="628650">
                  <a:moveTo>
                    <a:pt x="0" y="0"/>
                  </a:moveTo>
                  <a:lnTo>
                    <a:pt x="2679038" y="0"/>
                  </a:lnTo>
                  <a:lnTo>
                    <a:pt x="2679038" y="628650"/>
                  </a:lnTo>
                  <a:lnTo>
                    <a:pt x="0" y="628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494" t="-125897" r="-6312" b="-1123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48" name="Imagem 47">
            <a:extLst>
              <a:ext uri="{FF2B5EF4-FFF2-40B4-BE49-F238E27FC236}">
                <a16:creationId xmlns:a16="http://schemas.microsoft.com/office/drawing/2014/main" id="{EC0B3805-80B7-154B-D723-EB0C421C0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1200" y="2309785"/>
            <a:ext cx="5798509" cy="6731602"/>
          </a:xfrm>
          <a:prstGeom prst="rect">
            <a:avLst/>
          </a:prstGeom>
          <a:effectLst>
            <a:outerShdw blurRad="177800" dir="4860000" sy="23000" kx="1200000" algn="br" rotWithShape="0">
              <a:prstClr val="black">
                <a:alpha val="6000"/>
              </a:prstClr>
            </a:outerShdw>
          </a:effectLst>
          <a:scene3d>
            <a:camera prst="perspective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689620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C5CB1">
                <a:alpha val="100000"/>
              </a:srgbClr>
            </a:gs>
            <a:gs pos="100000">
              <a:srgbClr val="21145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1205" y="-177811"/>
            <a:ext cx="18630411" cy="10642622"/>
          </a:xfrm>
          <a:custGeom>
            <a:avLst/>
            <a:gdLst/>
            <a:ahLst/>
            <a:cxnLst/>
            <a:rect l="l" t="t" r="r" b="b"/>
            <a:pathLst>
              <a:path w="18630411" h="10642622">
                <a:moveTo>
                  <a:pt x="0" y="0"/>
                </a:moveTo>
                <a:lnTo>
                  <a:pt x="18630410" y="0"/>
                </a:lnTo>
                <a:lnTo>
                  <a:pt x="18630410" y="10642622"/>
                </a:lnTo>
                <a:lnTo>
                  <a:pt x="0" y="10642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5072062" y="3688947"/>
            <a:ext cx="3929062" cy="2369786"/>
            <a:chOff x="0" y="0"/>
            <a:chExt cx="1034815" cy="6241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4815" cy="624141"/>
            </a:xfrm>
            <a:custGeom>
              <a:avLst/>
              <a:gdLst/>
              <a:ahLst/>
              <a:cxnLst/>
              <a:rect l="l" t="t" r="r" b="b"/>
              <a:pathLst>
                <a:path w="1034815" h="624141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563058"/>
                  </a:lnTo>
                  <a:cubicBezTo>
                    <a:pt x="1034815" y="596793"/>
                    <a:pt x="1007467" y="624141"/>
                    <a:pt x="973732" y="624141"/>
                  </a:cubicBezTo>
                  <a:lnTo>
                    <a:pt x="61083" y="624141"/>
                  </a:lnTo>
                  <a:cubicBezTo>
                    <a:pt x="44883" y="624141"/>
                    <a:pt x="29346" y="617706"/>
                    <a:pt x="17891" y="606250"/>
                  </a:cubicBezTo>
                  <a:cubicBezTo>
                    <a:pt x="6436" y="594795"/>
                    <a:pt x="0" y="579258"/>
                    <a:pt x="0" y="563058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85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034815" cy="700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86875" y="3688947"/>
            <a:ext cx="3929062" cy="2369786"/>
            <a:chOff x="0" y="0"/>
            <a:chExt cx="1034815" cy="6241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34815" cy="624141"/>
            </a:xfrm>
            <a:custGeom>
              <a:avLst/>
              <a:gdLst/>
              <a:ahLst/>
              <a:cxnLst/>
              <a:rect l="l" t="t" r="r" b="b"/>
              <a:pathLst>
                <a:path w="1034815" h="624141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563058"/>
                  </a:lnTo>
                  <a:cubicBezTo>
                    <a:pt x="1034815" y="596793"/>
                    <a:pt x="1007467" y="624141"/>
                    <a:pt x="973732" y="624141"/>
                  </a:cubicBezTo>
                  <a:lnTo>
                    <a:pt x="61083" y="624141"/>
                  </a:lnTo>
                  <a:cubicBezTo>
                    <a:pt x="44883" y="624141"/>
                    <a:pt x="29346" y="617706"/>
                    <a:pt x="17891" y="606250"/>
                  </a:cubicBezTo>
                  <a:cubicBezTo>
                    <a:pt x="6436" y="594795"/>
                    <a:pt x="0" y="579258"/>
                    <a:pt x="0" y="563058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85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034815" cy="700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4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501688" y="3688947"/>
            <a:ext cx="3929062" cy="2369786"/>
            <a:chOff x="0" y="0"/>
            <a:chExt cx="1034815" cy="6241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4815" cy="624141"/>
            </a:xfrm>
            <a:custGeom>
              <a:avLst/>
              <a:gdLst/>
              <a:ahLst/>
              <a:cxnLst/>
              <a:rect l="l" t="t" r="r" b="b"/>
              <a:pathLst>
                <a:path w="1034815" h="624141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563058"/>
                  </a:lnTo>
                  <a:cubicBezTo>
                    <a:pt x="1034815" y="596793"/>
                    <a:pt x="1007467" y="624141"/>
                    <a:pt x="973732" y="624141"/>
                  </a:cubicBezTo>
                  <a:lnTo>
                    <a:pt x="61083" y="624141"/>
                  </a:lnTo>
                  <a:cubicBezTo>
                    <a:pt x="44883" y="624141"/>
                    <a:pt x="29346" y="617706"/>
                    <a:pt x="17891" y="606250"/>
                  </a:cubicBezTo>
                  <a:cubicBezTo>
                    <a:pt x="6436" y="594795"/>
                    <a:pt x="0" y="579258"/>
                    <a:pt x="0" y="563058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85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034815" cy="700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4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57250" y="3688947"/>
            <a:ext cx="3929062" cy="2369786"/>
            <a:chOff x="0" y="0"/>
            <a:chExt cx="1034815" cy="6241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815" cy="624141"/>
            </a:xfrm>
            <a:custGeom>
              <a:avLst/>
              <a:gdLst/>
              <a:ahLst/>
              <a:cxnLst/>
              <a:rect l="l" t="t" r="r" b="b"/>
              <a:pathLst>
                <a:path w="1034815" h="624141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563058"/>
                  </a:lnTo>
                  <a:cubicBezTo>
                    <a:pt x="1034815" y="596793"/>
                    <a:pt x="1007467" y="624141"/>
                    <a:pt x="973732" y="624141"/>
                  </a:cubicBezTo>
                  <a:lnTo>
                    <a:pt x="61083" y="624141"/>
                  </a:lnTo>
                  <a:cubicBezTo>
                    <a:pt x="44883" y="624141"/>
                    <a:pt x="29346" y="617706"/>
                    <a:pt x="17891" y="606250"/>
                  </a:cubicBezTo>
                  <a:cubicBezTo>
                    <a:pt x="6436" y="594795"/>
                    <a:pt x="0" y="579258"/>
                    <a:pt x="0" y="563058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85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034815" cy="700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4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501688" y="6384183"/>
            <a:ext cx="3929062" cy="2369786"/>
            <a:chOff x="0" y="0"/>
            <a:chExt cx="1034815" cy="6241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4815" cy="624141"/>
            </a:xfrm>
            <a:custGeom>
              <a:avLst/>
              <a:gdLst/>
              <a:ahLst/>
              <a:cxnLst/>
              <a:rect l="l" t="t" r="r" b="b"/>
              <a:pathLst>
                <a:path w="1034815" h="624141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563058"/>
                  </a:lnTo>
                  <a:cubicBezTo>
                    <a:pt x="1034815" y="596793"/>
                    <a:pt x="1007467" y="624141"/>
                    <a:pt x="973732" y="624141"/>
                  </a:cubicBezTo>
                  <a:lnTo>
                    <a:pt x="61083" y="624141"/>
                  </a:lnTo>
                  <a:cubicBezTo>
                    <a:pt x="44883" y="624141"/>
                    <a:pt x="29346" y="617706"/>
                    <a:pt x="17891" y="606250"/>
                  </a:cubicBezTo>
                  <a:cubicBezTo>
                    <a:pt x="6436" y="594795"/>
                    <a:pt x="0" y="579258"/>
                    <a:pt x="0" y="563058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85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1034815" cy="700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4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86875" y="6384183"/>
            <a:ext cx="3929062" cy="2369786"/>
            <a:chOff x="0" y="0"/>
            <a:chExt cx="1034815" cy="62414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34815" cy="624141"/>
            </a:xfrm>
            <a:custGeom>
              <a:avLst/>
              <a:gdLst/>
              <a:ahLst/>
              <a:cxnLst/>
              <a:rect l="l" t="t" r="r" b="b"/>
              <a:pathLst>
                <a:path w="1034815" h="624141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563058"/>
                  </a:lnTo>
                  <a:cubicBezTo>
                    <a:pt x="1034815" y="596793"/>
                    <a:pt x="1007467" y="624141"/>
                    <a:pt x="973732" y="624141"/>
                  </a:cubicBezTo>
                  <a:lnTo>
                    <a:pt x="61083" y="624141"/>
                  </a:lnTo>
                  <a:cubicBezTo>
                    <a:pt x="44883" y="624141"/>
                    <a:pt x="29346" y="617706"/>
                    <a:pt x="17891" y="606250"/>
                  </a:cubicBezTo>
                  <a:cubicBezTo>
                    <a:pt x="6436" y="594795"/>
                    <a:pt x="0" y="579258"/>
                    <a:pt x="0" y="563058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85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1034815" cy="700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4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072063" y="6384183"/>
            <a:ext cx="3929062" cy="2369786"/>
            <a:chOff x="0" y="0"/>
            <a:chExt cx="1034815" cy="62414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34815" cy="624141"/>
            </a:xfrm>
            <a:custGeom>
              <a:avLst/>
              <a:gdLst/>
              <a:ahLst/>
              <a:cxnLst/>
              <a:rect l="l" t="t" r="r" b="b"/>
              <a:pathLst>
                <a:path w="1034815" h="624141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563058"/>
                  </a:lnTo>
                  <a:cubicBezTo>
                    <a:pt x="1034815" y="596793"/>
                    <a:pt x="1007467" y="624141"/>
                    <a:pt x="973732" y="624141"/>
                  </a:cubicBezTo>
                  <a:lnTo>
                    <a:pt x="61083" y="624141"/>
                  </a:lnTo>
                  <a:cubicBezTo>
                    <a:pt x="44883" y="624141"/>
                    <a:pt x="29346" y="617706"/>
                    <a:pt x="17891" y="606250"/>
                  </a:cubicBezTo>
                  <a:cubicBezTo>
                    <a:pt x="6436" y="594795"/>
                    <a:pt x="0" y="579258"/>
                    <a:pt x="0" y="563058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85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76200"/>
              <a:ext cx="1034815" cy="700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4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7250" y="6384183"/>
            <a:ext cx="3929062" cy="2369786"/>
            <a:chOff x="0" y="0"/>
            <a:chExt cx="1034815" cy="62414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34815" cy="624141"/>
            </a:xfrm>
            <a:custGeom>
              <a:avLst/>
              <a:gdLst/>
              <a:ahLst/>
              <a:cxnLst/>
              <a:rect l="l" t="t" r="r" b="b"/>
              <a:pathLst>
                <a:path w="1034815" h="624141">
                  <a:moveTo>
                    <a:pt x="61083" y="0"/>
                  </a:moveTo>
                  <a:lnTo>
                    <a:pt x="973732" y="0"/>
                  </a:lnTo>
                  <a:cubicBezTo>
                    <a:pt x="989932" y="0"/>
                    <a:pt x="1005469" y="6436"/>
                    <a:pt x="1016924" y="17891"/>
                  </a:cubicBezTo>
                  <a:cubicBezTo>
                    <a:pt x="1028379" y="29346"/>
                    <a:pt x="1034815" y="44883"/>
                    <a:pt x="1034815" y="61083"/>
                  </a:cubicBezTo>
                  <a:lnTo>
                    <a:pt x="1034815" y="563058"/>
                  </a:lnTo>
                  <a:cubicBezTo>
                    <a:pt x="1034815" y="596793"/>
                    <a:pt x="1007467" y="624141"/>
                    <a:pt x="973732" y="624141"/>
                  </a:cubicBezTo>
                  <a:lnTo>
                    <a:pt x="61083" y="624141"/>
                  </a:lnTo>
                  <a:cubicBezTo>
                    <a:pt x="44883" y="624141"/>
                    <a:pt x="29346" y="617706"/>
                    <a:pt x="17891" y="606250"/>
                  </a:cubicBezTo>
                  <a:cubicBezTo>
                    <a:pt x="6436" y="594795"/>
                    <a:pt x="0" y="579258"/>
                    <a:pt x="0" y="563058"/>
                  </a:cubicBezTo>
                  <a:lnTo>
                    <a:pt x="0" y="61083"/>
                  </a:lnTo>
                  <a:cubicBezTo>
                    <a:pt x="0" y="27348"/>
                    <a:pt x="27348" y="0"/>
                    <a:pt x="6108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85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76200"/>
              <a:ext cx="1034815" cy="700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4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0" y="-490063"/>
            <a:ext cx="19107440" cy="1347313"/>
            <a:chOff x="0" y="0"/>
            <a:chExt cx="25476587" cy="1796417"/>
          </a:xfrm>
        </p:grpSpPr>
        <p:grpSp>
          <p:nvGrpSpPr>
            <p:cNvPr id="28" name="Group 28"/>
            <p:cNvGrpSpPr/>
            <p:nvPr/>
          </p:nvGrpSpPr>
          <p:grpSpPr>
            <a:xfrm rot="-10800000">
              <a:off x="0" y="653417"/>
              <a:ext cx="20735804" cy="639390"/>
              <a:chOff x="0" y="0"/>
              <a:chExt cx="6392326" cy="197108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6392326" cy="197108"/>
              </a:xfrm>
              <a:custGeom>
                <a:avLst/>
                <a:gdLst/>
                <a:ahLst/>
                <a:cxnLst/>
                <a:rect l="l" t="t" r="r" b="b"/>
                <a:pathLst>
                  <a:path w="6392326" h="197108">
                    <a:moveTo>
                      <a:pt x="0" y="0"/>
                    </a:moveTo>
                    <a:lnTo>
                      <a:pt x="6392326" y="0"/>
                    </a:lnTo>
                    <a:lnTo>
                      <a:pt x="6392326" y="197108"/>
                    </a:lnTo>
                    <a:lnTo>
                      <a:pt x="0" y="197108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85725"/>
                <a:ext cx="6392326" cy="282833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 rot="-10800000">
              <a:off x="20585906" y="0"/>
              <a:ext cx="4890681" cy="1796417"/>
              <a:chOff x="0" y="0"/>
              <a:chExt cx="1507674" cy="55379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507674" cy="553790"/>
              </a:xfrm>
              <a:custGeom>
                <a:avLst/>
                <a:gdLst/>
                <a:ahLst/>
                <a:cxnLst/>
                <a:rect l="l" t="t" r="r" b="b"/>
                <a:pathLst>
                  <a:path w="1507674" h="553790">
                    <a:moveTo>
                      <a:pt x="143525" y="0"/>
                    </a:moveTo>
                    <a:lnTo>
                      <a:pt x="1364149" y="0"/>
                    </a:lnTo>
                    <a:cubicBezTo>
                      <a:pt x="1443415" y="0"/>
                      <a:pt x="1507674" y="64258"/>
                      <a:pt x="1507674" y="143525"/>
                    </a:cubicBezTo>
                    <a:lnTo>
                      <a:pt x="1507674" y="410265"/>
                    </a:lnTo>
                    <a:cubicBezTo>
                      <a:pt x="1507674" y="448331"/>
                      <a:pt x="1492552" y="484837"/>
                      <a:pt x="1465636" y="511753"/>
                    </a:cubicBezTo>
                    <a:cubicBezTo>
                      <a:pt x="1438720" y="538669"/>
                      <a:pt x="1402214" y="553790"/>
                      <a:pt x="1364149" y="553790"/>
                    </a:cubicBezTo>
                    <a:lnTo>
                      <a:pt x="143525" y="553790"/>
                    </a:lnTo>
                    <a:cubicBezTo>
                      <a:pt x="64258" y="553790"/>
                      <a:pt x="0" y="489532"/>
                      <a:pt x="0" y="410265"/>
                    </a:cubicBezTo>
                    <a:lnTo>
                      <a:pt x="0" y="143525"/>
                    </a:lnTo>
                    <a:cubicBezTo>
                      <a:pt x="0" y="64258"/>
                      <a:pt x="64258" y="0"/>
                      <a:pt x="14352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85725"/>
                <a:ext cx="1507674" cy="639515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21317821" y="936309"/>
              <a:ext cx="2679038" cy="628650"/>
            </a:xfrm>
            <a:custGeom>
              <a:avLst/>
              <a:gdLst/>
              <a:ahLst/>
              <a:cxnLst/>
              <a:rect l="l" t="t" r="r" b="b"/>
              <a:pathLst>
                <a:path w="2679038" h="628650">
                  <a:moveTo>
                    <a:pt x="0" y="0"/>
                  </a:moveTo>
                  <a:lnTo>
                    <a:pt x="2679038" y="0"/>
                  </a:lnTo>
                  <a:lnTo>
                    <a:pt x="2679038" y="628650"/>
                  </a:lnTo>
                  <a:lnTo>
                    <a:pt x="0" y="628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494" t="-125897" r="-6312" b="-1123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-501686" y="9572082"/>
            <a:ext cx="19171890" cy="1128238"/>
            <a:chOff x="0" y="0"/>
            <a:chExt cx="25562520" cy="1504317"/>
          </a:xfrm>
        </p:grpSpPr>
        <p:grpSp>
          <p:nvGrpSpPr>
            <p:cNvPr id="36" name="Group 36"/>
            <p:cNvGrpSpPr/>
            <p:nvPr/>
          </p:nvGrpSpPr>
          <p:grpSpPr>
            <a:xfrm>
              <a:off x="0" y="0"/>
              <a:ext cx="5575703" cy="1504317"/>
              <a:chOff x="0" y="0"/>
              <a:chExt cx="1718849" cy="463743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718849" cy="463743"/>
              </a:xfrm>
              <a:custGeom>
                <a:avLst/>
                <a:gdLst/>
                <a:ahLst/>
                <a:cxnLst/>
                <a:rect l="l" t="t" r="r" b="b"/>
                <a:pathLst>
                  <a:path w="1718849" h="463743">
                    <a:moveTo>
                      <a:pt x="114783" y="0"/>
                    </a:moveTo>
                    <a:lnTo>
                      <a:pt x="1604065" y="0"/>
                    </a:lnTo>
                    <a:cubicBezTo>
                      <a:pt x="1634508" y="0"/>
                      <a:pt x="1663703" y="12093"/>
                      <a:pt x="1685229" y="33619"/>
                    </a:cubicBezTo>
                    <a:cubicBezTo>
                      <a:pt x="1706756" y="55145"/>
                      <a:pt x="1718849" y="84341"/>
                      <a:pt x="1718849" y="114783"/>
                    </a:cubicBezTo>
                    <a:lnTo>
                      <a:pt x="1718849" y="348960"/>
                    </a:lnTo>
                    <a:cubicBezTo>
                      <a:pt x="1718849" y="412353"/>
                      <a:pt x="1667458" y="463743"/>
                      <a:pt x="1604065" y="463743"/>
                    </a:cubicBezTo>
                    <a:lnTo>
                      <a:pt x="114783" y="463743"/>
                    </a:lnTo>
                    <a:cubicBezTo>
                      <a:pt x="51390" y="463743"/>
                      <a:pt x="0" y="412353"/>
                      <a:pt x="0" y="348960"/>
                    </a:cubicBezTo>
                    <a:lnTo>
                      <a:pt x="0" y="114783"/>
                    </a:lnTo>
                    <a:cubicBezTo>
                      <a:pt x="0" y="51390"/>
                      <a:pt x="51390" y="0"/>
                      <a:pt x="1147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85725"/>
                <a:ext cx="1718849" cy="549468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39" name="AutoShape 39"/>
            <p:cNvSpPr/>
            <p:nvPr/>
          </p:nvSpPr>
          <p:spPr>
            <a:xfrm flipV="1">
              <a:off x="2995971" y="238058"/>
              <a:ext cx="0" cy="424215"/>
            </a:xfrm>
            <a:prstGeom prst="line">
              <a:avLst/>
            </a:prstGeom>
            <a:ln w="25400" cap="flat">
              <a:gradFill>
                <a:gsLst>
                  <a:gs pos="0">
                    <a:srgbClr val="F3F6FF">
                      <a:alpha val="10000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A7AFF8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029617" y="238058"/>
              <a:ext cx="1760260" cy="463300"/>
            </a:xfrm>
            <a:custGeom>
              <a:avLst/>
              <a:gdLst/>
              <a:ahLst/>
              <a:cxnLst/>
              <a:rect l="l" t="t" r="r" b="b"/>
              <a:pathLst>
                <a:path w="1760260" h="463300">
                  <a:moveTo>
                    <a:pt x="0" y="0"/>
                  </a:moveTo>
                  <a:lnTo>
                    <a:pt x="1760260" y="0"/>
                  </a:lnTo>
                  <a:lnTo>
                    <a:pt x="1760260" y="463301"/>
                  </a:lnTo>
                  <a:lnTo>
                    <a:pt x="0" y="46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402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3239519" y="283887"/>
              <a:ext cx="1662821" cy="371644"/>
            </a:xfrm>
            <a:custGeom>
              <a:avLst/>
              <a:gdLst/>
              <a:ahLst/>
              <a:cxnLst/>
              <a:rect l="l" t="t" r="r" b="b"/>
              <a:pathLst>
                <a:path w="1662821" h="371644">
                  <a:moveTo>
                    <a:pt x="0" y="0"/>
                  </a:moveTo>
                  <a:lnTo>
                    <a:pt x="1662821" y="0"/>
                  </a:lnTo>
                  <a:lnTo>
                    <a:pt x="1662821" y="371643"/>
                  </a:lnTo>
                  <a:lnTo>
                    <a:pt x="0" y="371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41326" b="-6440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2" name="Group 42"/>
            <p:cNvGrpSpPr/>
            <p:nvPr/>
          </p:nvGrpSpPr>
          <p:grpSpPr>
            <a:xfrm rot="-10800000">
              <a:off x="5543873" y="559594"/>
              <a:ext cx="20018647" cy="944724"/>
              <a:chOff x="0" y="0"/>
              <a:chExt cx="6171244" cy="291234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6171244" cy="291234"/>
              </a:xfrm>
              <a:custGeom>
                <a:avLst/>
                <a:gdLst/>
                <a:ahLst/>
                <a:cxnLst/>
                <a:rect l="l" t="t" r="r" b="b"/>
                <a:pathLst>
                  <a:path w="6171244" h="291234">
                    <a:moveTo>
                      <a:pt x="0" y="0"/>
                    </a:moveTo>
                    <a:lnTo>
                      <a:pt x="6171244" y="0"/>
                    </a:lnTo>
                    <a:lnTo>
                      <a:pt x="6171244" y="291234"/>
                    </a:lnTo>
                    <a:lnTo>
                      <a:pt x="0" y="291234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85725"/>
                <a:ext cx="6171244" cy="376959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</p:grpSp>
      <p:sp>
        <p:nvSpPr>
          <p:cNvPr id="45" name="Freeform 45"/>
          <p:cNvSpPr/>
          <p:nvPr/>
        </p:nvSpPr>
        <p:spPr>
          <a:xfrm>
            <a:off x="1228725" y="4000636"/>
            <a:ext cx="273844" cy="273844"/>
          </a:xfrm>
          <a:custGeom>
            <a:avLst/>
            <a:gdLst/>
            <a:ahLst/>
            <a:cxnLst/>
            <a:rect l="l" t="t" r="r" b="b"/>
            <a:pathLst>
              <a:path w="273844" h="273844">
                <a:moveTo>
                  <a:pt x="0" y="0"/>
                </a:moveTo>
                <a:lnTo>
                  <a:pt x="273844" y="0"/>
                </a:lnTo>
                <a:lnTo>
                  <a:pt x="273844" y="273843"/>
                </a:lnTo>
                <a:lnTo>
                  <a:pt x="0" y="2738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5443538" y="3991111"/>
            <a:ext cx="259669" cy="283369"/>
          </a:xfrm>
          <a:custGeom>
            <a:avLst/>
            <a:gdLst/>
            <a:ahLst/>
            <a:cxnLst/>
            <a:rect l="l" t="t" r="r" b="b"/>
            <a:pathLst>
              <a:path w="259669" h="283369">
                <a:moveTo>
                  <a:pt x="0" y="0"/>
                </a:moveTo>
                <a:lnTo>
                  <a:pt x="259668" y="0"/>
                </a:lnTo>
                <a:lnTo>
                  <a:pt x="259668" y="283368"/>
                </a:lnTo>
                <a:lnTo>
                  <a:pt x="0" y="2833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9622854" y="4044493"/>
            <a:ext cx="353145" cy="229986"/>
          </a:xfrm>
          <a:custGeom>
            <a:avLst/>
            <a:gdLst/>
            <a:ahLst/>
            <a:cxnLst/>
            <a:rect l="l" t="t" r="r" b="b"/>
            <a:pathLst>
              <a:path w="353145" h="229986">
                <a:moveTo>
                  <a:pt x="0" y="0"/>
                </a:moveTo>
                <a:lnTo>
                  <a:pt x="353145" y="0"/>
                </a:lnTo>
                <a:lnTo>
                  <a:pt x="353145" y="229986"/>
                </a:lnTo>
                <a:lnTo>
                  <a:pt x="0" y="229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3908691" y="4022177"/>
            <a:ext cx="260441" cy="252302"/>
          </a:xfrm>
          <a:custGeom>
            <a:avLst/>
            <a:gdLst/>
            <a:ahLst/>
            <a:cxnLst/>
            <a:rect l="l" t="t" r="r" b="b"/>
            <a:pathLst>
              <a:path w="260441" h="252302">
                <a:moveTo>
                  <a:pt x="0" y="0"/>
                </a:moveTo>
                <a:lnTo>
                  <a:pt x="260441" y="0"/>
                </a:lnTo>
                <a:lnTo>
                  <a:pt x="260441" y="252302"/>
                </a:lnTo>
                <a:lnTo>
                  <a:pt x="0" y="2523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3873163" y="6684569"/>
            <a:ext cx="207169" cy="276225"/>
          </a:xfrm>
          <a:custGeom>
            <a:avLst/>
            <a:gdLst/>
            <a:ahLst/>
            <a:cxnLst/>
            <a:rect l="l" t="t" r="r" b="b"/>
            <a:pathLst>
              <a:path w="207169" h="276225">
                <a:moveTo>
                  <a:pt x="0" y="0"/>
                </a:moveTo>
                <a:lnTo>
                  <a:pt x="207168" y="0"/>
                </a:lnTo>
                <a:lnTo>
                  <a:pt x="207168" y="276225"/>
                </a:lnTo>
                <a:lnTo>
                  <a:pt x="0" y="2762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9681162" y="6684569"/>
            <a:ext cx="204406" cy="276225"/>
          </a:xfrm>
          <a:custGeom>
            <a:avLst/>
            <a:gdLst/>
            <a:ahLst/>
            <a:cxnLst/>
            <a:rect l="l" t="t" r="r" b="b"/>
            <a:pathLst>
              <a:path w="204406" h="276225">
                <a:moveTo>
                  <a:pt x="0" y="0"/>
                </a:moveTo>
                <a:lnTo>
                  <a:pt x="204407" y="0"/>
                </a:lnTo>
                <a:lnTo>
                  <a:pt x="204407" y="276225"/>
                </a:lnTo>
                <a:lnTo>
                  <a:pt x="0" y="2762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5435074" y="6635156"/>
            <a:ext cx="258495" cy="335163"/>
          </a:xfrm>
          <a:custGeom>
            <a:avLst/>
            <a:gdLst/>
            <a:ahLst/>
            <a:cxnLst/>
            <a:rect l="l" t="t" r="r" b="b"/>
            <a:pathLst>
              <a:path w="258495" h="335163">
                <a:moveTo>
                  <a:pt x="0" y="0"/>
                </a:moveTo>
                <a:lnTo>
                  <a:pt x="258495" y="0"/>
                </a:lnTo>
                <a:lnTo>
                  <a:pt x="258495" y="335163"/>
                </a:lnTo>
                <a:lnTo>
                  <a:pt x="0" y="335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228725" y="6727900"/>
            <a:ext cx="254196" cy="284814"/>
          </a:xfrm>
          <a:custGeom>
            <a:avLst/>
            <a:gdLst/>
            <a:ahLst/>
            <a:cxnLst/>
            <a:rect l="l" t="t" r="r" b="b"/>
            <a:pathLst>
              <a:path w="254196" h="284814">
                <a:moveTo>
                  <a:pt x="0" y="0"/>
                </a:moveTo>
                <a:lnTo>
                  <a:pt x="254196" y="0"/>
                </a:lnTo>
                <a:lnTo>
                  <a:pt x="254196" y="284813"/>
                </a:lnTo>
                <a:lnTo>
                  <a:pt x="0" y="284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TextBox 53"/>
          <p:cNvSpPr txBox="1"/>
          <p:nvPr/>
        </p:nvSpPr>
        <p:spPr>
          <a:xfrm>
            <a:off x="1588522" y="6684569"/>
            <a:ext cx="3140640" cy="40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Integrações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228725" y="7101288"/>
            <a:ext cx="3186112" cy="1332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Configuração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Webhooks para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enviar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notificações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sistemas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externos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via HTTP POST.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807869" y="6658375"/>
            <a:ext cx="3102540" cy="40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Orçamento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443538" y="7101288"/>
            <a:ext cx="3186112" cy="1332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Acompanhamento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transparente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dos custos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operacionais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plataforma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995049" y="6675044"/>
            <a:ext cx="3102540" cy="40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Auditorias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658350" y="7101288"/>
            <a:ext cx="3186112" cy="1362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Logs e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rastreabilidade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completa de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ações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consume de tokens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por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atividade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208919" y="6658375"/>
            <a:ext cx="3140640" cy="40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Faturamento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3873162" y="7101288"/>
            <a:ext cx="3186112" cy="1332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Gestão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cobranças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histórico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financeiro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contato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com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suporte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Azure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Brasil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4551387" y="1395413"/>
            <a:ext cx="9185225" cy="100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2"/>
              </a:lnSpc>
            </a:pPr>
            <a:r>
              <a:rPr lang="en-US" sz="5850" b="1">
                <a:solidFill>
                  <a:srgbClr val="F5F5F5"/>
                </a:solidFill>
                <a:latin typeface="Poppins Bold"/>
                <a:ea typeface="Poppins Bold"/>
                <a:cs typeface="Poppins Bold"/>
                <a:sym typeface="Poppins Bold"/>
              </a:rPr>
              <a:t>Portal do </a:t>
            </a:r>
            <a:r>
              <a:rPr lang="en-US" sz="5850" b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Administrador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401009" y="2485454"/>
            <a:ext cx="11485983" cy="40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0"/>
              </a:lnSpc>
            </a:pPr>
            <a:r>
              <a:rPr lang="en-US" sz="185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O painel de controle da organização, acessível apenas por administradores designados.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598047" y="3972061"/>
            <a:ext cx="3083490" cy="40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Visão</a:t>
            </a:r>
            <a:r>
              <a:rPr lang="en-US" sz="2025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Geral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228725" y="4424498"/>
            <a:ext cx="3081338" cy="1332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7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Estatísticas de uso, reuniões recentes e monitoramento de saúde da plataforma.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5798456" y="3972061"/>
            <a:ext cx="3054915" cy="40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Grupos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5443538" y="4424498"/>
            <a:ext cx="3081338" cy="1332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78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Organização dos usuários por equipe, com controle estrito de acesso às reuniões.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0113169" y="3998254"/>
            <a:ext cx="3054915" cy="40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Usuários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9658350" y="4424498"/>
            <a:ext cx="3077867" cy="1332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Gestão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centralizada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todos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colaboradores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identificando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quem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possui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licença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ativa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4256544" y="3972061"/>
            <a:ext cx="3102540" cy="40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Licenças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3873162" y="4424498"/>
            <a:ext cx="2850553" cy="1332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1"/>
              </a:lnSpc>
            </a:pP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Controle do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número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licenças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contratadas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atribuição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revogação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por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87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usuário</a:t>
            </a:r>
            <a:r>
              <a:rPr lang="en-US" sz="178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C5CB1">
                <a:alpha val="100000"/>
              </a:srgbClr>
            </a:gs>
            <a:gs pos="100000">
              <a:srgbClr val="21145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3237" t="-3237" r="-3237" b="-3237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0378946" y="2259975"/>
            <a:ext cx="7369688" cy="6998325"/>
            <a:chOff x="0" y="0"/>
            <a:chExt cx="1940988" cy="1843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988" cy="1843180"/>
            </a:xfrm>
            <a:custGeom>
              <a:avLst/>
              <a:gdLst/>
              <a:ahLst/>
              <a:cxnLst/>
              <a:rect l="l" t="t" r="r" b="b"/>
              <a:pathLst>
                <a:path w="1940988" h="1843180">
                  <a:moveTo>
                    <a:pt x="32566" y="0"/>
                  </a:moveTo>
                  <a:lnTo>
                    <a:pt x="1908422" y="0"/>
                  </a:lnTo>
                  <a:cubicBezTo>
                    <a:pt x="1917059" y="0"/>
                    <a:pt x="1925342" y="3431"/>
                    <a:pt x="1931450" y="9538"/>
                  </a:cubicBezTo>
                  <a:cubicBezTo>
                    <a:pt x="1937557" y="15646"/>
                    <a:pt x="1940988" y="23929"/>
                    <a:pt x="1940988" y="32566"/>
                  </a:cubicBezTo>
                  <a:lnTo>
                    <a:pt x="1940988" y="1810614"/>
                  </a:lnTo>
                  <a:cubicBezTo>
                    <a:pt x="1940988" y="1828600"/>
                    <a:pt x="1926408" y="1843180"/>
                    <a:pt x="1908422" y="1843180"/>
                  </a:cubicBezTo>
                  <a:lnTo>
                    <a:pt x="32566" y="1843180"/>
                  </a:lnTo>
                  <a:cubicBezTo>
                    <a:pt x="14580" y="1843180"/>
                    <a:pt x="0" y="1828600"/>
                    <a:pt x="0" y="1810614"/>
                  </a:cubicBezTo>
                  <a:lnTo>
                    <a:pt x="0" y="32566"/>
                  </a:lnTo>
                  <a:cubicBezTo>
                    <a:pt x="0" y="14580"/>
                    <a:pt x="14580" y="0"/>
                    <a:pt x="325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F3F6FF">
                      <a:alpha val="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940988" cy="19003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540463" y="2419065"/>
            <a:ext cx="7046654" cy="6680145"/>
            <a:chOff x="0" y="0"/>
            <a:chExt cx="7997884" cy="75819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97884" cy="7581900"/>
            </a:xfrm>
            <a:custGeom>
              <a:avLst/>
              <a:gdLst/>
              <a:ahLst/>
              <a:cxnLst/>
              <a:rect l="l" t="t" r="r" b="b"/>
              <a:pathLst>
                <a:path w="7997884" h="7581900">
                  <a:moveTo>
                    <a:pt x="437441" y="0"/>
                  </a:moveTo>
                  <a:lnTo>
                    <a:pt x="7560443" y="0"/>
                  </a:lnTo>
                  <a:cubicBezTo>
                    <a:pt x="7802035" y="0"/>
                    <a:pt x="7997884" y="195849"/>
                    <a:pt x="7997884" y="437441"/>
                  </a:cubicBezTo>
                  <a:lnTo>
                    <a:pt x="7997884" y="7144459"/>
                  </a:lnTo>
                  <a:cubicBezTo>
                    <a:pt x="7997884" y="7260475"/>
                    <a:pt x="7951797" y="7371741"/>
                    <a:pt x="7869761" y="7453777"/>
                  </a:cubicBezTo>
                  <a:cubicBezTo>
                    <a:pt x="7787725" y="7535813"/>
                    <a:pt x="7676459" y="7581900"/>
                    <a:pt x="7560443" y="7581900"/>
                  </a:cubicBezTo>
                  <a:lnTo>
                    <a:pt x="437441" y="7581900"/>
                  </a:lnTo>
                  <a:cubicBezTo>
                    <a:pt x="195849" y="7581900"/>
                    <a:pt x="0" y="7386051"/>
                    <a:pt x="0" y="7144459"/>
                  </a:cubicBezTo>
                  <a:lnTo>
                    <a:pt x="0" y="437441"/>
                  </a:lnTo>
                  <a:cubicBezTo>
                    <a:pt x="0" y="195849"/>
                    <a:pt x="195849" y="0"/>
                    <a:pt x="437441" y="0"/>
                  </a:cubicBezTo>
                  <a:close/>
                </a:path>
              </a:pathLst>
            </a:custGeom>
            <a:blipFill>
              <a:blip r:embed="rId4"/>
              <a:stretch>
                <a:fillRect l="-21143" r="-211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9162" y="3549396"/>
            <a:ext cx="128588" cy="214312"/>
            <a:chOff x="0" y="0"/>
            <a:chExt cx="171450" cy="285750"/>
          </a:xfrm>
        </p:grpSpPr>
        <p:sp>
          <p:nvSpPr>
            <p:cNvPr id="9" name="Freeform 9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9162" y="4913490"/>
            <a:ext cx="128588" cy="214312"/>
            <a:chOff x="0" y="0"/>
            <a:chExt cx="171450" cy="285750"/>
          </a:xfrm>
        </p:grpSpPr>
        <p:sp>
          <p:nvSpPr>
            <p:cNvPr id="11" name="Freeform 11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9162" y="5913615"/>
            <a:ext cx="128588" cy="214312"/>
            <a:chOff x="0" y="0"/>
            <a:chExt cx="171450" cy="285750"/>
          </a:xfrm>
        </p:grpSpPr>
        <p:sp>
          <p:nvSpPr>
            <p:cNvPr id="13" name="Freeform 13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9162" y="7309028"/>
            <a:ext cx="128588" cy="214312"/>
            <a:chOff x="0" y="0"/>
            <a:chExt cx="171450" cy="285750"/>
          </a:xfrm>
        </p:grpSpPr>
        <p:sp>
          <p:nvSpPr>
            <p:cNvPr id="15" name="Freeform 15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9162" y="8328203"/>
            <a:ext cx="128588" cy="214312"/>
            <a:chOff x="0" y="0"/>
            <a:chExt cx="171450" cy="285750"/>
          </a:xfrm>
        </p:grpSpPr>
        <p:sp>
          <p:nvSpPr>
            <p:cNvPr id="17" name="Freeform 17" descr="image.png"/>
            <p:cNvSpPr/>
            <p:nvPr/>
          </p:nvSpPr>
          <p:spPr>
            <a:xfrm>
              <a:off x="0" y="0"/>
              <a:ext cx="171450" cy="285750"/>
            </a:xfrm>
            <a:custGeom>
              <a:avLst/>
              <a:gdLst/>
              <a:ahLst/>
              <a:cxnLst/>
              <a:rect l="l" t="t" r="r" b="b"/>
              <a:pathLst>
                <a:path w="171450" h="285750">
                  <a:moveTo>
                    <a:pt x="0" y="0"/>
                  </a:moveTo>
                  <a:lnTo>
                    <a:pt x="171450" y="0"/>
                  </a:lnTo>
                  <a:lnTo>
                    <a:pt x="171450" y="285750"/>
                  </a:lnTo>
                  <a:lnTo>
                    <a:pt x="0" y="285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501686" y="9572082"/>
            <a:ext cx="19171890" cy="1128238"/>
            <a:chOff x="0" y="0"/>
            <a:chExt cx="25562520" cy="150431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5575703" cy="1504317"/>
              <a:chOff x="0" y="0"/>
              <a:chExt cx="1718849" cy="463743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718849" cy="463743"/>
              </a:xfrm>
              <a:custGeom>
                <a:avLst/>
                <a:gdLst/>
                <a:ahLst/>
                <a:cxnLst/>
                <a:rect l="l" t="t" r="r" b="b"/>
                <a:pathLst>
                  <a:path w="1718849" h="463743">
                    <a:moveTo>
                      <a:pt x="114783" y="0"/>
                    </a:moveTo>
                    <a:lnTo>
                      <a:pt x="1604065" y="0"/>
                    </a:lnTo>
                    <a:cubicBezTo>
                      <a:pt x="1634508" y="0"/>
                      <a:pt x="1663703" y="12093"/>
                      <a:pt x="1685229" y="33619"/>
                    </a:cubicBezTo>
                    <a:cubicBezTo>
                      <a:pt x="1706756" y="55145"/>
                      <a:pt x="1718849" y="84341"/>
                      <a:pt x="1718849" y="114783"/>
                    </a:cubicBezTo>
                    <a:lnTo>
                      <a:pt x="1718849" y="348960"/>
                    </a:lnTo>
                    <a:cubicBezTo>
                      <a:pt x="1718849" y="412353"/>
                      <a:pt x="1667458" y="463743"/>
                      <a:pt x="1604065" y="463743"/>
                    </a:cubicBezTo>
                    <a:lnTo>
                      <a:pt x="114783" y="463743"/>
                    </a:lnTo>
                    <a:cubicBezTo>
                      <a:pt x="51390" y="463743"/>
                      <a:pt x="0" y="412353"/>
                      <a:pt x="0" y="348960"/>
                    </a:cubicBezTo>
                    <a:lnTo>
                      <a:pt x="0" y="114783"/>
                    </a:lnTo>
                    <a:cubicBezTo>
                      <a:pt x="0" y="51390"/>
                      <a:pt x="51390" y="0"/>
                      <a:pt x="1147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85725"/>
                <a:ext cx="1718849" cy="549468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22" name="AutoShape 22"/>
            <p:cNvSpPr/>
            <p:nvPr/>
          </p:nvSpPr>
          <p:spPr>
            <a:xfrm flipV="1">
              <a:off x="2995971" y="238058"/>
              <a:ext cx="0" cy="424215"/>
            </a:xfrm>
            <a:prstGeom prst="line">
              <a:avLst/>
            </a:prstGeom>
            <a:ln w="25400" cap="flat">
              <a:gradFill>
                <a:gsLst>
                  <a:gs pos="0">
                    <a:srgbClr val="F3F6FF">
                      <a:alpha val="10000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A7AFF8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029617" y="238058"/>
              <a:ext cx="1760260" cy="463300"/>
            </a:xfrm>
            <a:custGeom>
              <a:avLst/>
              <a:gdLst/>
              <a:ahLst/>
              <a:cxnLst/>
              <a:rect l="l" t="t" r="r" b="b"/>
              <a:pathLst>
                <a:path w="1760260" h="463300">
                  <a:moveTo>
                    <a:pt x="0" y="0"/>
                  </a:moveTo>
                  <a:lnTo>
                    <a:pt x="1760260" y="0"/>
                  </a:lnTo>
                  <a:lnTo>
                    <a:pt x="1760260" y="463301"/>
                  </a:lnTo>
                  <a:lnTo>
                    <a:pt x="0" y="46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02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3239519" y="283887"/>
              <a:ext cx="1662821" cy="371644"/>
            </a:xfrm>
            <a:custGeom>
              <a:avLst/>
              <a:gdLst/>
              <a:ahLst/>
              <a:cxnLst/>
              <a:rect l="l" t="t" r="r" b="b"/>
              <a:pathLst>
                <a:path w="1662821" h="371644">
                  <a:moveTo>
                    <a:pt x="0" y="0"/>
                  </a:moveTo>
                  <a:lnTo>
                    <a:pt x="1662821" y="0"/>
                  </a:lnTo>
                  <a:lnTo>
                    <a:pt x="1662821" y="371643"/>
                  </a:lnTo>
                  <a:lnTo>
                    <a:pt x="0" y="371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1326" b="-6440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5" name="Group 25"/>
            <p:cNvGrpSpPr/>
            <p:nvPr/>
          </p:nvGrpSpPr>
          <p:grpSpPr>
            <a:xfrm rot="-10800000">
              <a:off x="5543873" y="559594"/>
              <a:ext cx="20018647" cy="944724"/>
              <a:chOff x="0" y="0"/>
              <a:chExt cx="6171244" cy="29123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6171244" cy="291234"/>
              </a:xfrm>
              <a:custGeom>
                <a:avLst/>
                <a:gdLst/>
                <a:ahLst/>
                <a:cxnLst/>
                <a:rect l="l" t="t" r="r" b="b"/>
                <a:pathLst>
                  <a:path w="6171244" h="291234">
                    <a:moveTo>
                      <a:pt x="0" y="0"/>
                    </a:moveTo>
                    <a:lnTo>
                      <a:pt x="6171244" y="0"/>
                    </a:lnTo>
                    <a:lnTo>
                      <a:pt x="6171244" y="291234"/>
                    </a:lnTo>
                    <a:lnTo>
                      <a:pt x="0" y="291234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85725"/>
                <a:ext cx="6171244" cy="376959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0" y="-490063"/>
            <a:ext cx="19107440" cy="1347313"/>
            <a:chOff x="0" y="0"/>
            <a:chExt cx="25476587" cy="1796417"/>
          </a:xfrm>
        </p:grpSpPr>
        <p:grpSp>
          <p:nvGrpSpPr>
            <p:cNvPr id="29" name="Group 29"/>
            <p:cNvGrpSpPr/>
            <p:nvPr/>
          </p:nvGrpSpPr>
          <p:grpSpPr>
            <a:xfrm rot="-10800000">
              <a:off x="0" y="653417"/>
              <a:ext cx="20735804" cy="639390"/>
              <a:chOff x="0" y="0"/>
              <a:chExt cx="6392326" cy="197108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6392326" cy="197108"/>
              </a:xfrm>
              <a:custGeom>
                <a:avLst/>
                <a:gdLst/>
                <a:ahLst/>
                <a:cxnLst/>
                <a:rect l="l" t="t" r="r" b="b"/>
                <a:pathLst>
                  <a:path w="6392326" h="197108">
                    <a:moveTo>
                      <a:pt x="0" y="0"/>
                    </a:moveTo>
                    <a:lnTo>
                      <a:pt x="6392326" y="0"/>
                    </a:lnTo>
                    <a:lnTo>
                      <a:pt x="6392326" y="197108"/>
                    </a:lnTo>
                    <a:lnTo>
                      <a:pt x="0" y="197108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85725"/>
                <a:ext cx="6392326" cy="282833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 rot="-10800000">
              <a:off x="20585906" y="0"/>
              <a:ext cx="4890681" cy="1796417"/>
              <a:chOff x="0" y="0"/>
              <a:chExt cx="1507674" cy="55379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507674" cy="553790"/>
              </a:xfrm>
              <a:custGeom>
                <a:avLst/>
                <a:gdLst/>
                <a:ahLst/>
                <a:cxnLst/>
                <a:rect l="l" t="t" r="r" b="b"/>
                <a:pathLst>
                  <a:path w="1507674" h="553790">
                    <a:moveTo>
                      <a:pt x="143525" y="0"/>
                    </a:moveTo>
                    <a:lnTo>
                      <a:pt x="1364149" y="0"/>
                    </a:lnTo>
                    <a:cubicBezTo>
                      <a:pt x="1443415" y="0"/>
                      <a:pt x="1507674" y="64258"/>
                      <a:pt x="1507674" y="143525"/>
                    </a:cubicBezTo>
                    <a:lnTo>
                      <a:pt x="1507674" y="410265"/>
                    </a:lnTo>
                    <a:cubicBezTo>
                      <a:pt x="1507674" y="448331"/>
                      <a:pt x="1492552" y="484837"/>
                      <a:pt x="1465636" y="511753"/>
                    </a:cubicBezTo>
                    <a:cubicBezTo>
                      <a:pt x="1438720" y="538669"/>
                      <a:pt x="1402214" y="553790"/>
                      <a:pt x="1364149" y="553790"/>
                    </a:cubicBezTo>
                    <a:lnTo>
                      <a:pt x="143525" y="553790"/>
                    </a:lnTo>
                    <a:cubicBezTo>
                      <a:pt x="64258" y="553790"/>
                      <a:pt x="0" y="489532"/>
                      <a:pt x="0" y="410265"/>
                    </a:cubicBezTo>
                    <a:lnTo>
                      <a:pt x="0" y="143525"/>
                    </a:lnTo>
                    <a:cubicBezTo>
                      <a:pt x="0" y="64258"/>
                      <a:pt x="64258" y="0"/>
                      <a:pt x="14352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85725"/>
                <a:ext cx="1507674" cy="639515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35" name="Freeform 35"/>
            <p:cNvSpPr/>
            <p:nvPr/>
          </p:nvSpPr>
          <p:spPr>
            <a:xfrm>
              <a:off x="21317821" y="936309"/>
              <a:ext cx="2679038" cy="628650"/>
            </a:xfrm>
            <a:custGeom>
              <a:avLst/>
              <a:gdLst/>
              <a:ahLst/>
              <a:cxnLst/>
              <a:rect l="l" t="t" r="r" b="b"/>
              <a:pathLst>
                <a:path w="2679038" h="628650">
                  <a:moveTo>
                    <a:pt x="0" y="0"/>
                  </a:moveTo>
                  <a:lnTo>
                    <a:pt x="2679038" y="0"/>
                  </a:lnTo>
                  <a:lnTo>
                    <a:pt x="2679038" y="628650"/>
                  </a:lnTo>
                  <a:lnTo>
                    <a:pt x="0" y="628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494" t="-125897" r="-6312" b="-1123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857250" y="941632"/>
            <a:ext cx="9579769" cy="100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22"/>
              </a:lnSpc>
            </a:pPr>
            <a:r>
              <a:rPr lang="en-US" sz="5850" b="1">
                <a:solidFill>
                  <a:srgbClr val="F5F5F5"/>
                </a:solidFill>
                <a:latin typeface="Poppins Bold"/>
                <a:ea typeface="Poppins Bold"/>
                <a:cs typeface="Poppins Bold"/>
                <a:sym typeface="Poppins Bold"/>
              </a:rPr>
              <a:t>Segurança e </a:t>
            </a:r>
            <a:r>
              <a:rPr lang="en-US" sz="5850" b="1">
                <a:gradFill>
                  <a:gsLst>
                    <a:gs pos="0">
                      <a:srgbClr val="B9D6FF">
                        <a:alpha val="100000"/>
                      </a:srgbClr>
                    </a:gs>
                    <a:gs pos="50000">
                      <a:srgbClr val="F3F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Poppins Bold"/>
                <a:ea typeface="Poppins Bold"/>
                <a:cs typeface="Poppins Bold"/>
                <a:sym typeface="Poppins Bold"/>
              </a:rPr>
              <a:t>Privacidade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57250" y="2062543"/>
            <a:ext cx="7858125" cy="94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2"/>
              </a:lnSpc>
            </a:pPr>
            <a:r>
              <a:rPr lang="en-US" sz="2475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A confidencialidade das suas reuniões é o pilar central do Power ATA.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85875" y="3469919"/>
            <a:ext cx="7643814" cy="1035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025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Ambiente</a:t>
            </a:r>
            <a:r>
              <a:rPr lang="en-US" sz="2025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25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Isolado</a:t>
            </a:r>
            <a:r>
              <a:rPr lang="en-US" sz="2025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2025" dirty="0">
                <a:solidFill>
                  <a:srgbClr val="DAFFD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Toda a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solução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roda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forma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privada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dentro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do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ambiente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Microsoft Azure da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própria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organização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contratante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85875" y="4833699"/>
            <a:ext cx="8072443" cy="692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Conformidade LGPD:</a:t>
            </a:r>
            <a:r>
              <a:rPr lang="en-US" sz="2025">
                <a:solidFill>
                  <a:srgbClr val="DAFFD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Arquitetura desenvolvida para atender integralmente as normativas de proteção de dados.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85875" y="5854579"/>
            <a:ext cx="7429500" cy="1035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02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Zero Treinamento IA:</a:t>
            </a:r>
            <a:r>
              <a:rPr lang="en-US" sz="2025">
                <a:solidFill>
                  <a:srgbClr val="DAFFD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Os dados e conteúdos das suas reuniões </a:t>
            </a:r>
            <a:r>
              <a:rPr lang="en-US" sz="2025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nunca</a:t>
            </a:r>
            <a:r>
              <a:rPr lang="en-US" sz="20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são utilizados para treinar os modelos de inteligência artificial.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85875" y="7218359"/>
            <a:ext cx="7429500" cy="692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025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Acesso</a:t>
            </a:r>
            <a:r>
              <a:rPr lang="en-US" sz="2025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25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Estrito</a:t>
            </a:r>
            <a:r>
              <a:rPr lang="en-US" sz="2025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2025" dirty="0">
                <a:solidFill>
                  <a:srgbClr val="DAFFD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Inicialmente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apenas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proprietário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transcrição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no Teams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possui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acesso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à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reunião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no portal.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85875" y="8239239"/>
            <a:ext cx="8267845" cy="692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025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Gestão</a:t>
            </a:r>
            <a:r>
              <a:rPr lang="en-US" sz="2025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25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Centralizada</a:t>
            </a:r>
            <a:r>
              <a:rPr lang="en-US" sz="2025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acesso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posterior é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estritamente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controlado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por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grupos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licenças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atribuídas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pelo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25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administrador</a:t>
            </a:r>
            <a:r>
              <a:rPr lang="en-US" sz="202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9D6FF">
                <a:alpha val="100000"/>
              </a:srgbClr>
            </a:gs>
            <a:gs pos="50000">
              <a:srgbClr val="F3F6FF">
                <a:alpha val="100000"/>
              </a:srgbClr>
            </a:gs>
            <a:gs pos="100000">
              <a:srgbClr val="A7AFF8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177A14-B93F-3950-F8FA-5F297040C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>
            <a:extLst>
              <a:ext uri="{FF2B5EF4-FFF2-40B4-BE49-F238E27FC236}">
                <a16:creationId xmlns:a16="http://schemas.microsoft.com/office/drawing/2014/main" id="{93F29A10-3376-0B52-22DF-A37060C90753}"/>
              </a:ext>
            </a:extLst>
          </p:cNvPr>
          <p:cNvGrpSpPr/>
          <p:nvPr/>
        </p:nvGrpSpPr>
        <p:grpSpPr>
          <a:xfrm>
            <a:off x="9474940" y="3825399"/>
            <a:ext cx="5394842" cy="2207518"/>
            <a:chOff x="0" y="-57150"/>
            <a:chExt cx="2069630" cy="538809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7A53DF1-CFCF-9800-45EE-36AFA5A0B734}"/>
                </a:ext>
              </a:extLst>
            </p:cNvPr>
            <p:cNvSpPr/>
            <p:nvPr/>
          </p:nvSpPr>
          <p:spPr>
            <a:xfrm>
              <a:off x="0" y="0"/>
              <a:ext cx="2069630" cy="481659"/>
            </a:xfrm>
            <a:custGeom>
              <a:avLst/>
              <a:gdLst/>
              <a:ahLst/>
              <a:cxnLst/>
              <a:rect l="l" t="t" r="r" b="b"/>
              <a:pathLst>
                <a:path w="2069630" h="481659">
                  <a:moveTo>
                    <a:pt x="30542" y="0"/>
                  </a:moveTo>
                  <a:lnTo>
                    <a:pt x="2039088" y="0"/>
                  </a:lnTo>
                  <a:cubicBezTo>
                    <a:pt x="2047188" y="0"/>
                    <a:pt x="2054957" y="3218"/>
                    <a:pt x="2060684" y="8945"/>
                  </a:cubicBezTo>
                  <a:cubicBezTo>
                    <a:pt x="2066412" y="14673"/>
                    <a:pt x="2069630" y="22441"/>
                    <a:pt x="2069630" y="30542"/>
                  </a:cubicBezTo>
                  <a:lnTo>
                    <a:pt x="2069630" y="451118"/>
                  </a:lnTo>
                  <a:cubicBezTo>
                    <a:pt x="2069630" y="459218"/>
                    <a:pt x="2066412" y="466986"/>
                    <a:pt x="2060684" y="472714"/>
                  </a:cubicBezTo>
                  <a:cubicBezTo>
                    <a:pt x="2054957" y="478441"/>
                    <a:pt x="2047188" y="481659"/>
                    <a:pt x="2039088" y="481659"/>
                  </a:cubicBezTo>
                  <a:lnTo>
                    <a:pt x="30542" y="481659"/>
                  </a:lnTo>
                  <a:cubicBezTo>
                    <a:pt x="22441" y="481659"/>
                    <a:pt x="14673" y="478441"/>
                    <a:pt x="8945" y="472714"/>
                  </a:cubicBezTo>
                  <a:cubicBezTo>
                    <a:pt x="3218" y="466986"/>
                    <a:pt x="0" y="459218"/>
                    <a:pt x="0" y="451118"/>
                  </a:cubicBezTo>
                  <a:lnTo>
                    <a:pt x="0" y="30542"/>
                  </a:lnTo>
                  <a:cubicBezTo>
                    <a:pt x="0" y="22441"/>
                    <a:pt x="3218" y="14673"/>
                    <a:pt x="8945" y="8945"/>
                  </a:cubicBezTo>
                  <a:cubicBezTo>
                    <a:pt x="14673" y="3218"/>
                    <a:pt x="22441" y="0"/>
                    <a:pt x="3054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E6A978A-88FC-EFD0-77EC-91B7571CD73F}"/>
                </a:ext>
              </a:extLst>
            </p:cNvPr>
            <p:cNvSpPr txBox="1"/>
            <p:nvPr/>
          </p:nvSpPr>
          <p:spPr>
            <a:xfrm>
              <a:off x="0" y="-57150"/>
              <a:ext cx="2069630" cy="5388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3A1B3A87-C400-2F35-9A87-4CC180196485}"/>
              </a:ext>
            </a:extLst>
          </p:cNvPr>
          <p:cNvGrpSpPr/>
          <p:nvPr/>
        </p:nvGrpSpPr>
        <p:grpSpPr>
          <a:xfrm>
            <a:off x="-501686" y="9572082"/>
            <a:ext cx="19171890" cy="1128238"/>
            <a:chOff x="0" y="0"/>
            <a:chExt cx="25562520" cy="1504317"/>
          </a:xfrm>
        </p:grpSpPr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D9FA1F66-746E-2BF0-B353-C7D074C906E7}"/>
                </a:ext>
              </a:extLst>
            </p:cNvPr>
            <p:cNvGrpSpPr/>
            <p:nvPr/>
          </p:nvGrpSpPr>
          <p:grpSpPr>
            <a:xfrm>
              <a:off x="0" y="0"/>
              <a:ext cx="5575703" cy="1504317"/>
              <a:chOff x="0" y="0"/>
              <a:chExt cx="1718849" cy="463743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C27D8F9-508C-9FFB-F5F2-8EAE4959A3C6}"/>
                  </a:ext>
                </a:extLst>
              </p:cNvPr>
              <p:cNvSpPr/>
              <p:nvPr/>
            </p:nvSpPr>
            <p:spPr>
              <a:xfrm>
                <a:off x="0" y="0"/>
                <a:ext cx="1718849" cy="463743"/>
              </a:xfrm>
              <a:custGeom>
                <a:avLst/>
                <a:gdLst/>
                <a:ahLst/>
                <a:cxnLst/>
                <a:rect l="l" t="t" r="r" b="b"/>
                <a:pathLst>
                  <a:path w="1718849" h="463743">
                    <a:moveTo>
                      <a:pt x="114783" y="0"/>
                    </a:moveTo>
                    <a:lnTo>
                      <a:pt x="1604065" y="0"/>
                    </a:lnTo>
                    <a:cubicBezTo>
                      <a:pt x="1634508" y="0"/>
                      <a:pt x="1663703" y="12093"/>
                      <a:pt x="1685229" y="33619"/>
                    </a:cubicBezTo>
                    <a:cubicBezTo>
                      <a:pt x="1706756" y="55145"/>
                      <a:pt x="1718849" y="84341"/>
                      <a:pt x="1718849" y="114783"/>
                    </a:cubicBezTo>
                    <a:lnTo>
                      <a:pt x="1718849" y="348960"/>
                    </a:lnTo>
                    <a:cubicBezTo>
                      <a:pt x="1718849" y="412353"/>
                      <a:pt x="1667458" y="463743"/>
                      <a:pt x="1604065" y="463743"/>
                    </a:cubicBezTo>
                    <a:lnTo>
                      <a:pt x="114783" y="463743"/>
                    </a:lnTo>
                    <a:cubicBezTo>
                      <a:pt x="51390" y="463743"/>
                      <a:pt x="0" y="412353"/>
                      <a:pt x="0" y="348960"/>
                    </a:cubicBezTo>
                    <a:lnTo>
                      <a:pt x="0" y="114783"/>
                    </a:lnTo>
                    <a:cubicBezTo>
                      <a:pt x="0" y="51390"/>
                      <a:pt x="51390" y="0"/>
                      <a:pt x="1147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11F065DD-1C1D-9C47-9677-E0428D29A906}"/>
                  </a:ext>
                </a:extLst>
              </p:cNvPr>
              <p:cNvSpPr txBox="1"/>
              <p:nvPr/>
            </p:nvSpPr>
            <p:spPr>
              <a:xfrm>
                <a:off x="0" y="-85725"/>
                <a:ext cx="1718849" cy="549468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24" name="AutoShape 24">
              <a:extLst>
                <a:ext uri="{FF2B5EF4-FFF2-40B4-BE49-F238E27FC236}">
                  <a16:creationId xmlns:a16="http://schemas.microsoft.com/office/drawing/2014/main" id="{93FA72F9-4EAA-FEBE-87A4-E1732B141DE0}"/>
                </a:ext>
              </a:extLst>
            </p:cNvPr>
            <p:cNvSpPr/>
            <p:nvPr/>
          </p:nvSpPr>
          <p:spPr>
            <a:xfrm flipV="1">
              <a:off x="2995971" y="238058"/>
              <a:ext cx="0" cy="424215"/>
            </a:xfrm>
            <a:prstGeom prst="line">
              <a:avLst/>
            </a:prstGeom>
            <a:ln w="25400" cap="flat">
              <a:gradFill>
                <a:gsLst>
                  <a:gs pos="0">
                    <a:srgbClr val="F3F6FF">
                      <a:alpha val="10000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A7AFF8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843DAB61-E578-AF0E-4025-7225FF141EF1}"/>
                </a:ext>
              </a:extLst>
            </p:cNvPr>
            <p:cNvSpPr/>
            <p:nvPr/>
          </p:nvSpPr>
          <p:spPr>
            <a:xfrm>
              <a:off x="1029617" y="238058"/>
              <a:ext cx="1760260" cy="463300"/>
            </a:xfrm>
            <a:custGeom>
              <a:avLst/>
              <a:gdLst/>
              <a:ahLst/>
              <a:cxnLst/>
              <a:rect l="l" t="t" r="r" b="b"/>
              <a:pathLst>
                <a:path w="1760260" h="463300">
                  <a:moveTo>
                    <a:pt x="0" y="0"/>
                  </a:moveTo>
                  <a:lnTo>
                    <a:pt x="1760260" y="0"/>
                  </a:lnTo>
                  <a:lnTo>
                    <a:pt x="1760260" y="463301"/>
                  </a:lnTo>
                  <a:lnTo>
                    <a:pt x="0" y="46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402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FDDC1AC-BF52-FAF3-65A6-E57FECCBCD6B}"/>
                </a:ext>
              </a:extLst>
            </p:cNvPr>
            <p:cNvSpPr/>
            <p:nvPr/>
          </p:nvSpPr>
          <p:spPr>
            <a:xfrm>
              <a:off x="3239519" y="283887"/>
              <a:ext cx="1662821" cy="371644"/>
            </a:xfrm>
            <a:custGeom>
              <a:avLst/>
              <a:gdLst/>
              <a:ahLst/>
              <a:cxnLst/>
              <a:rect l="l" t="t" r="r" b="b"/>
              <a:pathLst>
                <a:path w="1662821" h="371644">
                  <a:moveTo>
                    <a:pt x="0" y="0"/>
                  </a:moveTo>
                  <a:lnTo>
                    <a:pt x="1662821" y="0"/>
                  </a:lnTo>
                  <a:lnTo>
                    <a:pt x="1662821" y="371643"/>
                  </a:lnTo>
                  <a:lnTo>
                    <a:pt x="0" y="371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41326" b="-6440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27" name="Group 27">
              <a:extLst>
                <a:ext uri="{FF2B5EF4-FFF2-40B4-BE49-F238E27FC236}">
                  <a16:creationId xmlns:a16="http://schemas.microsoft.com/office/drawing/2014/main" id="{69945B8E-7D53-CCB9-227E-500EBF127EBC}"/>
                </a:ext>
              </a:extLst>
            </p:cNvPr>
            <p:cNvGrpSpPr/>
            <p:nvPr/>
          </p:nvGrpSpPr>
          <p:grpSpPr>
            <a:xfrm rot="-10800000">
              <a:off x="5543873" y="559594"/>
              <a:ext cx="20018647" cy="944724"/>
              <a:chOff x="0" y="0"/>
              <a:chExt cx="6171244" cy="291234"/>
            </a:xfrm>
          </p:grpSpPr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1A158D32-DE4F-7BFD-0C46-D743C703F8FB}"/>
                  </a:ext>
                </a:extLst>
              </p:cNvPr>
              <p:cNvSpPr/>
              <p:nvPr/>
            </p:nvSpPr>
            <p:spPr>
              <a:xfrm>
                <a:off x="0" y="0"/>
                <a:ext cx="6171244" cy="291234"/>
              </a:xfrm>
              <a:custGeom>
                <a:avLst/>
                <a:gdLst/>
                <a:ahLst/>
                <a:cxnLst/>
                <a:rect l="l" t="t" r="r" b="b"/>
                <a:pathLst>
                  <a:path w="6171244" h="291234">
                    <a:moveTo>
                      <a:pt x="0" y="0"/>
                    </a:moveTo>
                    <a:lnTo>
                      <a:pt x="6171244" y="0"/>
                    </a:lnTo>
                    <a:lnTo>
                      <a:pt x="6171244" y="291234"/>
                    </a:lnTo>
                    <a:lnTo>
                      <a:pt x="0" y="291234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" name="TextBox 29">
                <a:extLst>
                  <a:ext uri="{FF2B5EF4-FFF2-40B4-BE49-F238E27FC236}">
                    <a16:creationId xmlns:a16="http://schemas.microsoft.com/office/drawing/2014/main" id="{6EDF2AA6-BC56-A080-6C18-E91E54639CDC}"/>
                  </a:ext>
                </a:extLst>
              </p:cNvPr>
              <p:cNvSpPr txBox="1"/>
              <p:nvPr/>
            </p:nvSpPr>
            <p:spPr>
              <a:xfrm>
                <a:off x="0" y="-85725"/>
                <a:ext cx="6171244" cy="376959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</p:grpSp>
      <p:grpSp>
        <p:nvGrpSpPr>
          <p:cNvPr id="30" name="Group 30">
            <a:extLst>
              <a:ext uri="{FF2B5EF4-FFF2-40B4-BE49-F238E27FC236}">
                <a16:creationId xmlns:a16="http://schemas.microsoft.com/office/drawing/2014/main" id="{A7B749C2-4B08-852F-9183-61CE18A29CE2}"/>
              </a:ext>
            </a:extLst>
          </p:cNvPr>
          <p:cNvGrpSpPr/>
          <p:nvPr/>
        </p:nvGrpSpPr>
        <p:grpSpPr>
          <a:xfrm>
            <a:off x="0" y="-490063"/>
            <a:ext cx="19107440" cy="1347313"/>
            <a:chOff x="0" y="0"/>
            <a:chExt cx="25476587" cy="1796417"/>
          </a:xfrm>
        </p:grpSpPr>
        <p:grpSp>
          <p:nvGrpSpPr>
            <p:cNvPr id="31" name="Group 31">
              <a:extLst>
                <a:ext uri="{FF2B5EF4-FFF2-40B4-BE49-F238E27FC236}">
                  <a16:creationId xmlns:a16="http://schemas.microsoft.com/office/drawing/2014/main" id="{4F9E9C3D-CE0E-5274-700E-F4BAFADD5518}"/>
                </a:ext>
              </a:extLst>
            </p:cNvPr>
            <p:cNvGrpSpPr/>
            <p:nvPr/>
          </p:nvGrpSpPr>
          <p:grpSpPr>
            <a:xfrm rot="-10800000">
              <a:off x="0" y="653417"/>
              <a:ext cx="20735804" cy="639390"/>
              <a:chOff x="0" y="0"/>
              <a:chExt cx="6392326" cy="197108"/>
            </a:xfrm>
          </p:grpSpPr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759A6F4C-DF76-9EFB-78DC-A819FC888238}"/>
                  </a:ext>
                </a:extLst>
              </p:cNvPr>
              <p:cNvSpPr/>
              <p:nvPr/>
            </p:nvSpPr>
            <p:spPr>
              <a:xfrm>
                <a:off x="0" y="0"/>
                <a:ext cx="6392326" cy="197108"/>
              </a:xfrm>
              <a:custGeom>
                <a:avLst/>
                <a:gdLst/>
                <a:ahLst/>
                <a:cxnLst/>
                <a:rect l="l" t="t" r="r" b="b"/>
                <a:pathLst>
                  <a:path w="6392326" h="197108">
                    <a:moveTo>
                      <a:pt x="0" y="0"/>
                    </a:moveTo>
                    <a:lnTo>
                      <a:pt x="6392326" y="0"/>
                    </a:lnTo>
                    <a:lnTo>
                      <a:pt x="6392326" y="197108"/>
                    </a:lnTo>
                    <a:lnTo>
                      <a:pt x="0" y="197108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3" name="TextBox 33">
                <a:extLst>
                  <a:ext uri="{FF2B5EF4-FFF2-40B4-BE49-F238E27FC236}">
                    <a16:creationId xmlns:a16="http://schemas.microsoft.com/office/drawing/2014/main" id="{0F1A89EE-6759-8B1A-9B82-F1C2F162A1C2}"/>
                  </a:ext>
                </a:extLst>
              </p:cNvPr>
              <p:cNvSpPr txBox="1"/>
              <p:nvPr/>
            </p:nvSpPr>
            <p:spPr>
              <a:xfrm>
                <a:off x="0" y="-85725"/>
                <a:ext cx="6392326" cy="282833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grpSp>
          <p:nvGrpSpPr>
            <p:cNvPr id="34" name="Group 34">
              <a:extLst>
                <a:ext uri="{FF2B5EF4-FFF2-40B4-BE49-F238E27FC236}">
                  <a16:creationId xmlns:a16="http://schemas.microsoft.com/office/drawing/2014/main" id="{3BC552C5-4DDC-8764-7846-8D9F84DE7F0D}"/>
                </a:ext>
              </a:extLst>
            </p:cNvPr>
            <p:cNvGrpSpPr/>
            <p:nvPr/>
          </p:nvGrpSpPr>
          <p:grpSpPr>
            <a:xfrm rot="-10800000">
              <a:off x="20585906" y="0"/>
              <a:ext cx="4890681" cy="1796417"/>
              <a:chOff x="0" y="0"/>
              <a:chExt cx="1507674" cy="553790"/>
            </a:xfrm>
          </p:grpSpPr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C111325B-8DCB-7935-EB3F-D65D4FD213F7}"/>
                  </a:ext>
                </a:extLst>
              </p:cNvPr>
              <p:cNvSpPr/>
              <p:nvPr/>
            </p:nvSpPr>
            <p:spPr>
              <a:xfrm>
                <a:off x="0" y="0"/>
                <a:ext cx="1507674" cy="553790"/>
              </a:xfrm>
              <a:custGeom>
                <a:avLst/>
                <a:gdLst/>
                <a:ahLst/>
                <a:cxnLst/>
                <a:rect l="l" t="t" r="r" b="b"/>
                <a:pathLst>
                  <a:path w="1507674" h="553790">
                    <a:moveTo>
                      <a:pt x="143525" y="0"/>
                    </a:moveTo>
                    <a:lnTo>
                      <a:pt x="1364149" y="0"/>
                    </a:lnTo>
                    <a:cubicBezTo>
                      <a:pt x="1443415" y="0"/>
                      <a:pt x="1507674" y="64258"/>
                      <a:pt x="1507674" y="143525"/>
                    </a:cubicBezTo>
                    <a:lnTo>
                      <a:pt x="1507674" y="410265"/>
                    </a:lnTo>
                    <a:cubicBezTo>
                      <a:pt x="1507674" y="448331"/>
                      <a:pt x="1492552" y="484837"/>
                      <a:pt x="1465636" y="511753"/>
                    </a:cubicBezTo>
                    <a:cubicBezTo>
                      <a:pt x="1438720" y="538669"/>
                      <a:pt x="1402214" y="553790"/>
                      <a:pt x="1364149" y="553790"/>
                    </a:cubicBezTo>
                    <a:lnTo>
                      <a:pt x="143525" y="553790"/>
                    </a:lnTo>
                    <a:cubicBezTo>
                      <a:pt x="64258" y="553790"/>
                      <a:pt x="0" y="489532"/>
                      <a:pt x="0" y="410265"/>
                    </a:cubicBezTo>
                    <a:lnTo>
                      <a:pt x="0" y="143525"/>
                    </a:lnTo>
                    <a:cubicBezTo>
                      <a:pt x="0" y="64258"/>
                      <a:pt x="64258" y="0"/>
                      <a:pt x="14352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TextBox 36">
                <a:extLst>
                  <a:ext uri="{FF2B5EF4-FFF2-40B4-BE49-F238E27FC236}">
                    <a16:creationId xmlns:a16="http://schemas.microsoft.com/office/drawing/2014/main" id="{B783A39D-A443-8208-1935-EEBC361968AE}"/>
                  </a:ext>
                </a:extLst>
              </p:cNvPr>
              <p:cNvSpPr txBox="1"/>
              <p:nvPr/>
            </p:nvSpPr>
            <p:spPr>
              <a:xfrm>
                <a:off x="0" y="-85725"/>
                <a:ext cx="1507674" cy="639515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645AC794-FAE9-0599-2476-187A47AC0B52}"/>
                </a:ext>
              </a:extLst>
            </p:cNvPr>
            <p:cNvSpPr/>
            <p:nvPr/>
          </p:nvSpPr>
          <p:spPr>
            <a:xfrm>
              <a:off x="21317821" y="936309"/>
              <a:ext cx="2679038" cy="628650"/>
            </a:xfrm>
            <a:custGeom>
              <a:avLst/>
              <a:gdLst/>
              <a:ahLst/>
              <a:cxnLst/>
              <a:rect l="l" t="t" r="r" b="b"/>
              <a:pathLst>
                <a:path w="2679038" h="628650">
                  <a:moveTo>
                    <a:pt x="0" y="0"/>
                  </a:moveTo>
                  <a:lnTo>
                    <a:pt x="2679038" y="0"/>
                  </a:lnTo>
                  <a:lnTo>
                    <a:pt x="2679038" y="628650"/>
                  </a:lnTo>
                  <a:lnTo>
                    <a:pt x="0" y="628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494" t="-125897" r="-6312" b="-1123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9" name="Freeform 39">
            <a:extLst>
              <a:ext uri="{FF2B5EF4-FFF2-40B4-BE49-F238E27FC236}">
                <a16:creationId xmlns:a16="http://schemas.microsoft.com/office/drawing/2014/main" id="{E8B16BBC-764F-422A-47D9-19AE7205486C}"/>
              </a:ext>
            </a:extLst>
          </p:cNvPr>
          <p:cNvSpPr/>
          <p:nvPr/>
        </p:nvSpPr>
        <p:spPr>
          <a:xfrm>
            <a:off x="9853338" y="4335507"/>
            <a:ext cx="1370538" cy="1402064"/>
          </a:xfrm>
          <a:custGeom>
            <a:avLst/>
            <a:gdLst/>
            <a:ahLst/>
            <a:cxnLst/>
            <a:rect l="l" t="t" r="r" b="b"/>
            <a:pathLst>
              <a:path w="283456" h="299557">
                <a:moveTo>
                  <a:pt x="0" y="0"/>
                </a:moveTo>
                <a:lnTo>
                  <a:pt x="283456" y="0"/>
                </a:lnTo>
                <a:lnTo>
                  <a:pt x="283456" y="299558"/>
                </a:lnTo>
                <a:lnTo>
                  <a:pt x="0" y="2995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TextBox 42">
            <a:extLst>
              <a:ext uri="{FF2B5EF4-FFF2-40B4-BE49-F238E27FC236}">
                <a16:creationId xmlns:a16="http://schemas.microsoft.com/office/drawing/2014/main" id="{8BEBFFC7-DF2C-0A58-0F9F-3C83759A7314}"/>
              </a:ext>
            </a:extLst>
          </p:cNvPr>
          <p:cNvSpPr txBox="1"/>
          <p:nvPr/>
        </p:nvSpPr>
        <p:spPr>
          <a:xfrm>
            <a:off x="4994543" y="1695402"/>
            <a:ext cx="8291367" cy="873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3"/>
              </a:lnSpc>
            </a:pPr>
            <a:r>
              <a:rPr lang="en-US" sz="5350" b="1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Instalação</a:t>
            </a:r>
            <a:r>
              <a:rPr lang="en-US" sz="5350" b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 e </a:t>
            </a:r>
            <a:r>
              <a:rPr lang="en-US" sz="5350" b="1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Requisitos</a:t>
            </a:r>
            <a:endParaRPr lang="pt-BR" sz="5350" err="1"/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277E37B3-AB53-60EC-4111-1D9F2A3EC61B}"/>
              </a:ext>
            </a:extLst>
          </p:cNvPr>
          <p:cNvSpPr txBox="1"/>
          <p:nvPr/>
        </p:nvSpPr>
        <p:spPr>
          <a:xfrm>
            <a:off x="3712821" y="6822263"/>
            <a:ext cx="10860757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Todo o </a:t>
            </a:r>
            <a:r>
              <a:rPr lang="en-US" sz="2800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processo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800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instalação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 é </a:t>
            </a:r>
            <a:r>
              <a:rPr lang="en-US" sz="2800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conduzido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800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testado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800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homologado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 pela equipe de </a:t>
            </a:r>
            <a:r>
              <a:rPr lang="en-US" sz="2800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especialistas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2800" b="1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 Bold"/>
                <a:ea typeface="Poppins Bold"/>
                <a:cs typeface="Poppins Bold"/>
                <a:sym typeface="Poppins Bold"/>
              </a:rPr>
              <a:t>AzureBrasil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00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diretamente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 no </a:t>
            </a:r>
            <a:r>
              <a:rPr lang="en-US" sz="2800" dirty="0" err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seu</a:t>
            </a:r>
            <a:r>
              <a:rPr lang="en-US" sz="2800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  <a:latin typeface="Poppins"/>
                <a:ea typeface="Poppins"/>
                <a:cs typeface="Poppins"/>
                <a:sym typeface="Poppins"/>
              </a:rPr>
              <a:t> tenant.</a:t>
            </a:r>
            <a:endParaRPr lang="pt-BR" sz="2800">
              <a:ea typeface="Calibri"/>
              <a:cs typeface="Calibri"/>
            </a:endParaRPr>
          </a:p>
        </p:txBody>
      </p:sp>
      <p:sp>
        <p:nvSpPr>
          <p:cNvPr id="48" name="TextBox 48">
            <a:extLst>
              <a:ext uri="{FF2B5EF4-FFF2-40B4-BE49-F238E27FC236}">
                <a16:creationId xmlns:a16="http://schemas.microsoft.com/office/drawing/2014/main" id="{32B45BD7-5C74-5779-5870-4FDE83A7847C}"/>
              </a:ext>
            </a:extLst>
          </p:cNvPr>
          <p:cNvSpPr txBox="1"/>
          <p:nvPr/>
        </p:nvSpPr>
        <p:spPr>
          <a:xfrm>
            <a:off x="11548954" y="4422084"/>
            <a:ext cx="309601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Teams Integration</a:t>
            </a:r>
            <a:endParaRPr lang="pt-BR" sz="4000">
              <a:ea typeface="Calibri"/>
              <a:cs typeface="Calibri"/>
            </a:endParaRPr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C4550C6A-0DE3-FE0D-3D77-1378C74D2302}"/>
              </a:ext>
            </a:extLst>
          </p:cNvPr>
          <p:cNvGrpSpPr/>
          <p:nvPr/>
        </p:nvGrpSpPr>
        <p:grpSpPr>
          <a:xfrm>
            <a:off x="3300097" y="3827674"/>
            <a:ext cx="5770828" cy="2222560"/>
            <a:chOff x="0" y="-57150"/>
            <a:chExt cx="2069630" cy="538809"/>
          </a:xfrm>
        </p:grpSpPr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571C79EC-605E-3EAF-BAD5-D2B73EC28EFD}"/>
                </a:ext>
              </a:extLst>
            </p:cNvPr>
            <p:cNvSpPr/>
            <p:nvPr/>
          </p:nvSpPr>
          <p:spPr>
            <a:xfrm>
              <a:off x="0" y="0"/>
              <a:ext cx="2069630" cy="481659"/>
            </a:xfrm>
            <a:custGeom>
              <a:avLst/>
              <a:gdLst/>
              <a:ahLst/>
              <a:cxnLst/>
              <a:rect l="l" t="t" r="r" b="b"/>
              <a:pathLst>
                <a:path w="2069630" h="481659">
                  <a:moveTo>
                    <a:pt x="30542" y="0"/>
                  </a:moveTo>
                  <a:lnTo>
                    <a:pt x="2039088" y="0"/>
                  </a:lnTo>
                  <a:cubicBezTo>
                    <a:pt x="2047188" y="0"/>
                    <a:pt x="2054957" y="3218"/>
                    <a:pt x="2060684" y="8945"/>
                  </a:cubicBezTo>
                  <a:cubicBezTo>
                    <a:pt x="2066412" y="14673"/>
                    <a:pt x="2069630" y="22441"/>
                    <a:pt x="2069630" y="30542"/>
                  </a:cubicBezTo>
                  <a:lnTo>
                    <a:pt x="2069630" y="451118"/>
                  </a:lnTo>
                  <a:cubicBezTo>
                    <a:pt x="2069630" y="459218"/>
                    <a:pt x="2066412" y="466986"/>
                    <a:pt x="2060684" y="472714"/>
                  </a:cubicBezTo>
                  <a:cubicBezTo>
                    <a:pt x="2054957" y="478441"/>
                    <a:pt x="2047188" y="481659"/>
                    <a:pt x="2039088" y="481659"/>
                  </a:cubicBezTo>
                  <a:lnTo>
                    <a:pt x="30542" y="481659"/>
                  </a:lnTo>
                  <a:cubicBezTo>
                    <a:pt x="22441" y="481659"/>
                    <a:pt x="14673" y="478441"/>
                    <a:pt x="8945" y="472714"/>
                  </a:cubicBezTo>
                  <a:cubicBezTo>
                    <a:pt x="3218" y="466986"/>
                    <a:pt x="0" y="459218"/>
                    <a:pt x="0" y="451118"/>
                  </a:cubicBezTo>
                  <a:lnTo>
                    <a:pt x="0" y="30542"/>
                  </a:lnTo>
                  <a:cubicBezTo>
                    <a:pt x="0" y="22441"/>
                    <a:pt x="3218" y="14673"/>
                    <a:pt x="8945" y="8945"/>
                  </a:cubicBezTo>
                  <a:cubicBezTo>
                    <a:pt x="14673" y="3218"/>
                    <a:pt x="22441" y="0"/>
                    <a:pt x="3054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1800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211450">
                      <a:alpha val="0"/>
                    </a:srgbClr>
                  </a:gs>
                  <a:gs pos="50000">
                    <a:srgbClr val="1F70FF">
                      <a:alpha val="100000"/>
                    </a:srgbClr>
                  </a:gs>
                  <a:gs pos="100000">
                    <a:srgbClr val="211450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11">
              <a:extLst>
                <a:ext uri="{FF2B5EF4-FFF2-40B4-BE49-F238E27FC236}">
                  <a16:creationId xmlns:a16="http://schemas.microsoft.com/office/drawing/2014/main" id="{69C108E9-9473-17AB-5CB2-FCF19EB95E73}"/>
                </a:ext>
              </a:extLst>
            </p:cNvPr>
            <p:cNvSpPr txBox="1"/>
            <p:nvPr/>
          </p:nvSpPr>
          <p:spPr>
            <a:xfrm>
              <a:off x="0" y="-57150"/>
              <a:ext cx="2069630" cy="5388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48">
            <a:extLst>
              <a:ext uri="{FF2B5EF4-FFF2-40B4-BE49-F238E27FC236}">
                <a16:creationId xmlns:a16="http://schemas.microsoft.com/office/drawing/2014/main" id="{9BB7AFF4-AB74-7B83-8E35-B4DD16788C42}"/>
              </a:ext>
            </a:extLst>
          </p:cNvPr>
          <p:cNvSpPr txBox="1"/>
          <p:nvPr/>
        </p:nvSpPr>
        <p:spPr>
          <a:xfrm>
            <a:off x="5344030" y="4452163"/>
            <a:ext cx="355722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Azure </a:t>
            </a:r>
            <a:r>
              <a:rPr lang="en-US" sz="4000" b="1">
                <a:gradFill>
                  <a:gsLst>
                    <a:gs pos="0">
                      <a:srgbClr val="2C5CB1">
                        <a:alpha val="100000"/>
                      </a:srgbClr>
                    </a:gs>
                    <a:gs pos="100000">
                      <a:srgbClr val="211450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Subscription</a:t>
            </a:r>
            <a:endParaRPr lang="pt-BR" sz="4000">
              <a:ea typeface="Calibri"/>
              <a:cs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72FBC73-D5E9-BE0E-9FAA-4B4D63DE61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1348" y="4253164"/>
            <a:ext cx="1615240" cy="15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9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C5CB1">
                <a:alpha val="100000"/>
              </a:srgbClr>
            </a:gs>
            <a:gs pos="100000">
              <a:srgbClr val="211450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7103" y="86506"/>
            <a:ext cx="18651913" cy="10595251"/>
          </a:xfrm>
          <a:custGeom>
            <a:avLst/>
            <a:gdLst/>
            <a:ahLst/>
            <a:cxnLst/>
            <a:rect l="l" t="t" r="r" b="b"/>
            <a:pathLst>
              <a:path w="18651913" h="10595251">
                <a:moveTo>
                  <a:pt x="0" y="0"/>
                </a:moveTo>
                <a:lnTo>
                  <a:pt x="18651913" y="0"/>
                </a:lnTo>
                <a:lnTo>
                  <a:pt x="18651913" y="10595252"/>
                </a:lnTo>
                <a:lnTo>
                  <a:pt x="0" y="105952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 t="-12494" b="-1249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872289" y="3348391"/>
            <a:ext cx="5333924" cy="4253322"/>
            <a:chOff x="0" y="0"/>
            <a:chExt cx="1404819" cy="14767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04819" cy="1476708"/>
            </a:xfrm>
            <a:custGeom>
              <a:avLst/>
              <a:gdLst/>
              <a:ahLst/>
              <a:cxnLst/>
              <a:rect l="l" t="t" r="r" b="b"/>
              <a:pathLst>
                <a:path w="1404819" h="1476708">
                  <a:moveTo>
                    <a:pt x="44995" y="0"/>
                  </a:moveTo>
                  <a:lnTo>
                    <a:pt x="1359825" y="0"/>
                  </a:lnTo>
                  <a:cubicBezTo>
                    <a:pt x="1384675" y="0"/>
                    <a:pt x="1404819" y="20145"/>
                    <a:pt x="1404819" y="44995"/>
                  </a:cubicBezTo>
                  <a:lnTo>
                    <a:pt x="1404819" y="1431713"/>
                  </a:lnTo>
                  <a:cubicBezTo>
                    <a:pt x="1404819" y="1456563"/>
                    <a:pt x="1384675" y="1476708"/>
                    <a:pt x="1359825" y="1476708"/>
                  </a:cubicBezTo>
                  <a:lnTo>
                    <a:pt x="44995" y="1476708"/>
                  </a:lnTo>
                  <a:cubicBezTo>
                    <a:pt x="20145" y="1476708"/>
                    <a:pt x="0" y="1456563"/>
                    <a:pt x="0" y="1431713"/>
                  </a:cubicBezTo>
                  <a:lnTo>
                    <a:pt x="0" y="44995"/>
                  </a:lnTo>
                  <a:cubicBezTo>
                    <a:pt x="0" y="20145"/>
                    <a:pt x="20145" y="0"/>
                    <a:pt x="449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B9D6FF">
                      <a:alpha val="85000"/>
                    </a:srgbClr>
                  </a:gs>
                  <a:gs pos="50000">
                    <a:srgbClr val="F3F6FF">
                      <a:alpha val="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404819" cy="1562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92077" y="3355268"/>
            <a:ext cx="5333924" cy="4238282"/>
            <a:chOff x="0" y="0"/>
            <a:chExt cx="1404819" cy="14767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04819" cy="1476708"/>
            </a:xfrm>
            <a:custGeom>
              <a:avLst/>
              <a:gdLst/>
              <a:ahLst/>
              <a:cxnLst/>
              <a:rect l="l" t="t" r="r" b="b"/>
              <a:pathLst>
                <a:path w="1404819" h="1476708">
                  <a:moveTo>
                    <a:pt x="44995" y="0"/>
                  </a:moveTo>
                  <a:lnTo>
                    <a:pt x="1359825" y="0"/>
                  </a:lnTo>
                  <a:cubicBezTo>
                    <a:pt x="1384675" y="0"/>
                    <a:pt x="1404819" y="20145"/>
                    <a:pt x="1404819" y="44995"/>
                  </a:cubicBezTo>
                  <a:lnTo>
                    <a:pt x="1404819" y="1431713"/>
                  </a:lnTo>
                  <a:cubicBezTo>
                    <a:pt x="1404819" y="1456563"/>
                    <a:pt x="1384675" y="1476708"/>
                    <a:pt x="1359825" y="1476708"/>
                  </a:cubicBezTo>
                  <a:lnTo>
                    <a:pt x="44995" y="1476708"/>
                  </a:lnTo>
                  <a:cubicBezTo>
                    <a:pt x="20145" y="1476708"/>
                    <a:pt x="0" y="1456563"/>
                    <a:pt x="0" y="1431713"/>
                  </a:cubicBezTo>
                  <a:lnTo>
                    <a:pt x="0" y="44995"/>
                  </a:lnTo>
                  <a:cubicBezTo>
                    <a:pt x="0" y="20145"/>
                    <a:pt x="20145" y="0"/>
                    <a:pt x="449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B9D6FF">
                      <a:alpha val="85000"/>
                    </a:srgbClr>
                  </a:gs>
                  <a:gs pos="50000">
                    <a:srgbClr val="F3F6FF">
                      <a:alpha val="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404819" cy="1562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11866" y="3362145"/>
            <a:ext cx="5333924" cy="4238282"/>
            <a:chOff x="0" y="0"/>
            <a:chExt cx="1404819" cy="14767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04819" cy="1476708"/>
            </a:xfrm>
            <a:custGeom>
              <a:avLst/>
              <a:gdLst/>
              <a:ahLst/>
              <a:cxnLst/>
              <a:rect l="l" t="t" r="r" b="b"/>
              <a:pathLst>
                <a:path w="1404819" h="1476708">
                  <a:moveTo>
                    <a:pt x="44995" y="0"/>
                  </a:moveTo>
                  <a:lnTo>
                    <a:pt x="1359825" y="0"/>
                  </a:lnTo>
                  <a:cubicBezTo>
                    <a:pt x="1384675" y="0"/>
                    <a:pt x="1404819" y="20145"/>
                    <a:pt x="1404819" y="44995"/>
                  </a:cubicBezTo>
                  <a:lnTo>
                    <a:pt x="1404819" y="1431713"/>
                  </a:lnTo>
                  <a:cubicBezTo>
                    <a:pt x="1404819" y="1456563"/>
                    <a:pt x="1384675" y="1476708"/>
                    <a:pt x="1359825" y="1476708"/>
                  </a:cubicBezTo>
                  <a:lnTo>
                    <a:pt x="44995" y="1476708"/>
                  </a:lnTo>
                  <a:cubicBezTo>
                    <a:pt x="20145" y="1476708"/>
                    <a:pt x="0" y="1456563"/>
                    <a:pt x="0" y="1431713"/>
                  </a:cubicBezTo>
                  <a:lnTo>
                    <a:pt x="0" y="44995"/>
                  </a:lnTo>
                  <a:cubicBezTo>
                    <a:pt x="0" y="20145"/>
                    <a:pt x="20145" y="0"/>
                    <a:pt x="449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B9D6FF">
                      <a:alpha val="85000"/>
                    </a:srgbClr>
                  </a:gs>
                  <a:gs pos="50000">
                    <a:srgbClr val="F3F6FF">
                      <a:alpha val="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540000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404819" cy="1562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263182" y="1419749"/>
            <a:ext cx="9761637" cy="100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2"/>
              </a:lnSpc>
            </a:pPr>
            <a:r>
              <a:rPr lang="en-US" sz="5850" b="1">
                <a:solidFill>
                  <a:srgbClr val="F5F5F5"/>
                </a:solidFill>
                <a:latin typeface="Poppins Bold"/>
                <a:ea typeface="Poppins Bold"/>
                <a:cs typeface="Poppins Bold"/>
                <a:sym typeface="Poppins Bold"/>
              </a:rPr>
              <a:t>Modelo de </a:t>
            </a:r>
            <a:r>
              <a:rPr lang="en-US" sz="5850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Licenciamento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110513" y="3944569"/>
            <a:ext cx="857250" cy="857250"/>
            <a:chOff x="0" y="0"/>
            <a:chExt cx="1143000" cy="1143000"/>
          </a:xfrm>
        </p:grpSpPr>
        <p:sp>
          <p:nvSpPr>
            <p:cNvPr id="14" name="Freeform 14" descr="image.png"/>
            <p:cNvSpPr/>
            <p:nvPr/>
          </p:nvSpPr>
          <p:spPr>
            <a:xfrm>
              <a:off x="0" y="0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0" y="0"/>
                  </a:moveTo>
                  <a:lnTo>
                    <a:pt x="1143000" y="0"/>
                  </a:lnTo>
                  <a:lnTo>
                    <a:pt x="1143000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3998" y="5058994"/>
            <a:ext cx="4670508" cy="50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47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Por Usuário Ativo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15202" y="5668594"/>
            <a:ext cx="4448099" cy="929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9"/>
              </a:lnSpc>
            </a:pPr>
            <a:r>
              <a:rPr lang="en-US" sz="4299" b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R$ 10,00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15202" y="6578232"/>
            <a:ext cx="4448099" cy="372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1800" b="1" dirty="0" err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por</a:t>
            </a:r>
            <a:r>
              <a:rPr lang="en-US" sz="1800" b="1" dirty="0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dirty="0" err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usuário</a:t>
            </a:r>
            <a:r>
              <a:rPr lang="en-US" sz="1800" b="1" dirty="0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 / </a:t>
            </a:r>
            <a:r>
              <a:rPr lang="en-US" sz="1800" b="1" dirty="0" err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mês</a:t>
            </a:r>
            <a:r>
              <a:rPr lang="en-US" sz="1800" b="1" dirty="0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endParaRPr lang="en-US" sz="1800" b="1" dirty="0">
              <a:solidFill>
                <a:srgbClr val="DEFF9A"/>
              </a:solidFill>
              <a:latin typeface="Poppins Bold"/>
              <a:ea typeface="Poppins Bold"/>
              <a:cs typeface="Poppins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8730195" y="3944569"/>
            <a:ext cx="857250" cy="857250"/>
            <a:chOff x="0" y="0"/>
            <a:chExt cx="1143000" cy="1143000"/>
          </a:xfrm>
        </p:grpSpPr>
        <p:sp>
          <p:nvSpPr>
            <p:cNvPr id="20" name="Freeform 20" descr="image.png"/>
            <p:cNvSpPr/>
            <p:nvPr/>
          </p:nvSpPr>
          <p:spPr>
            <a:xfrm>
              <a:off x="0" y="0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0" y="0"/>
                  </a:moveTo>
                  <a:lnTo>
                    <a:pt x="1143000" y="0"/>
                  </a:lnTo>
                  <a:lnTo>
                    <a:pt x="1143000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823671" y="5058994"/>
            <a:ext cx="4670508" cy="50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475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Setup &amp; Deploy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934875" y="5668594"/>
            <a:ext cx="4448099" cy="89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9"/>
              </a:lnSpc>
            </a:pPr>
            <a:r>
              <a:rPr lang="en-US" sz="4250" b="1" dirty="0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Taxa </a:t>
            </a:r>
            <a:r>
              <a:rPr lang="en-US" sz="4250" b="1" dirty="0" err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Gratuita</a:t>
            </a:r>
            <a:endParaRPr lang="en-US" sz="4299" b="1" dirty="0" err="1">
              <a:solidFill>
                <a:srgbClr val="DEFF9A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934875" y="6578232"/>
            <a:ext cx="4448099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1800" b="1">
                <a:solidFill>
                  <a:srgbClr val="DEFF9A"/>
                </a:solidFill>
                <a:latin typeface="Poppins Bold"/>
                <a:ea typeface="Poppins Bold"/>
                <a:cs typeface="Poppins Bold"/>
                <a:sym typeface="Poppins Bold"/>
              </a:rPr>
              <a:t>de implementação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4350088" y="3944569"/>
            <a:ext cx="857250" cy="857250"/>
            <a:chOff x="0" y="0"/>
            <a:chExt cx="1143000" cy="1143000"/>
          </a:xfrm>
        </p:grpSpPr>
        <p:sp>
          <p:nvSpPr>
            <p:cNvPr id="26" name="Freeform 26" descr="image.png"/>
            <p:cNvSpPr/>
            <p:nvPr/>
          </p:nvSpPr>
          <p:spPr>
            <a:xfrm>
              <a:off x="0" y="0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0" y="0"/>
                  </a:moveTo>
                  <a:lnTo>
                    <a:pt x="1143000" y="0"/>
                  </a:lnTo>
                  <a:lnTo>
                    <a:pt x="1143000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2443345" y="5058994"/>
            <a:ext cx="4670736" cy="376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450" b="1" dirty="0" err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+mn-lt"/>
                <a:cs typeface="Poppins Bold"/>
                <a:sym typeface="Poppins Bold"/>
              </a:rPr>
              <a:t>Atendimento</a:t>
            </a:r>
            <a:r>
              <a:rPr lang="en-US" sz="2450" b="1" dirty="0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+mn-lt"/>
                <a:cs typeface="Poppins Bold"/>
                <a:sym typeface="Poppins Bold"/>
              </a:rPr>
              <a:t> Técnico</a:t>
            </a:r>
            <a:endParaRPr lang="pt-BR" b="1" dirty="0">
              <a:latin typeface="Poppins Bold"/>
              <a:cs typeface="Poppins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2554549" y="5668594"/>
            <a:ext cx="4448327" cy="891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9"/>
              </a:lnSpc>
            </a:pPr>
            <a:r>
              <a:rPr lang="en-US" sz="4250" b="1" dirty="0" err="1">
                <a:solidFill>
                  <a:srgbClr val="DEFF9A"/>
                </a:solidFill>
                <a:latin typeface="Poppins Bold"/>
                <a:cs typeface="Poppins Bold"/>
                <a:sym typeface="Poppins Bold"/>
              </a:rPr>
              <a:t>Suporte</a:t>
            </a:r>
            <a:endParaRPr lang="pt-BR" dirty="0" err="1"/>
          </a:p>
        </p:txBody>
      </p:sp>
      <p:sp>
        <p:nvSpPr>
          <p:cNvPr id="29" name="TextBox 29"/>
          <p:cNvSpPr txBox="1"/>
          <p:nvPr/>
        </p:nvSpPr>
        <p:spPr>
          <a:xfrm>
            <a:off x="12554549" y="6578232"/>
            <a:ext cx="4448327" cy="371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b="1" dirty="0">
                <a:solidFill>
                  <a:srgbClr val="DEFF9A"/>
                </a:solidFill>
                <a:latin typeface="Poppins Bold"/>
                <a:cs typeface="Poppins Bold"/>
                <a:sym typeface="Poppins Bold"/>
              </a:rPr>
              <a:t>Via </a:t>
            </a:r>
            <a:r>
              <a:rPr lang="en-US" b="1" dirty="0" err="1">
                <a:solidFill>
                  <a:srgbClr val="DEFF9A"/>
                </a:solidFill>
                <a:latin typeface="Poppins Bold"/>
                <a:cs typeface="Poppins Bold"/>
                <a:sym typeface="Poppins Bold"/>
              </a:rPr>
              <a:t>grupo</a:t>
            </a:r>
            <a:r>
              <a:rPr lang="en-US" b="1" dirty="0">
                <a:solidFill>
                  <a:srgbClr val="DEFF9A"/>
                </a:solidFill>
                <a:latin typeface="Poppins Bold"/>
                <a:cs typeface="Poppins Bold"/>
                <a:sym typeface="Poppins Bold"/>
              </a:rPr>
              <a:t> </a:t>
            </a:r>
            <a:r>
              <a:rPr lang="en-US" b="1" dirty="0" err="1">
                <a:solidFill>
                  <a:srgbClr val="DEFF9A"/>
                </a:solidFill>
                <a:latin typeface="Poppins Bold"/>
                <a:cs typeface="Poppins Bold"/>
                <a:sym typeface="Poppins Bold"/>
              </a:rPr>
              <a:t>corporativo</a:t>
            </a:r>
            <a:r>
              <a:rPr lang="en-US" b="1" dirty="0">
                <a:solidFill>
                  <a:srgbClr val="DEFF9A"/>
                </a:solidFill>
                <a:latin typeface="Poppins Bold"/>
                <a:cs typeface="Poppins Bold"/>
                <a:sym typeface="Poppins Bold"/>
              </a:rPr>
              <a:t> no </a:t>
            </a:r>
            <a:r>
              <a:rPr lang="en-US" b="1" dirty="0" err="1">
                <a:solidFill>
                  <a:srgbClr val="DEFF9A"/>
                </a:solidFill>
                <a:latin typeface="Poppins Bold"/>
                <a:cs typeface="Poppins Bold"/>
                <a:sym typeface="Poppins Bold"/>
              </a:rPr>
              <a:t>Whatsapp</a:t>
            </a:r>
            <a:endParaRPr lang="pt-BR" dirty="0" err="1"/>
          </a:p>
        </p:txBody>
      </p:sp>
      <p:grpSp>
        <p:nvGrpSpPr>
          <p:cNvPr id="31" name="Group 31"/>
          <p:cNvGrpSpPr/>
          <p:nvPr/>
        </p:nvGrpSpPr>
        <p:grpSpPr>
          <a:xfrm>
            <a:off x="3346256" y="4201744"/>
            <a:ext cx="385762" cy="342900"/>
            <a:chOff x="0" y="0"/>
            <a:chExt cx="514350" cy="457200"/>
          </a:xfrm>
        </p:grpSpPr>
        <p:sp>
          <p:nvSpPr>
            <p:cNvPr id="32" name="Freeform 32" descr="image.png"/>
            <p:cNvSpPr/>
            <p:nvPr/>
          </p:nvSpPr>
          <p:spPr>
            <a:xfrm>
              <a:off x="0" y="0"/>
              <a:ext cx="514350" cy="457200"/>
            </a:xfrm>
            <a:custGeom>
              <a:avLst/>
              <a:gdLst/>
              <a:ahLst/>
              <a:cxnLst/>
              <a:rect l="l" t="t" r="r" b="b"/>
              <a:pathLst>
                <a:path w="514350" h="457200">
                  <a:moveTo>
                    <a:pt x="0" y="0"/>
                  </a:moveTo>
                  <a:lnTo>
                    <a:pt x="514350" y="0"/>
                  </a:lnTo>
                  <a:lnTo>
                    <a:pt x="51435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44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987370" y="4201744"/>
            <a:ext cx="342900" cy="342900"/>
            <a:chOff x="0" y="0"/>
            <a:chExt cx="457200" cy="457200"/>
          </a:xfrm>
        </p:grpSpPr>
        <p:sp>
          <p:nvSpPr>
            <p:cNvPr id="34" name="Freeform 34" descr="image.png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07263" y="4201744"/>
            <a:ext cx="342900" cy="342900"/>
            <a:chOff x="0" y="0"/>
            <a:chExt cx="457200" cy="457200"/>
          </a:xfrm>
        </p:grpSpPr>
        <p:sp>
          <p:nvSpPr>
            <p:cNvPr id="36" name="Freeform 36" descr="image.png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-501686" y="9572082"/>
            <a:ext cx="19171890" cy="1128238"/>
            <a:chOff x="0" y="0"/>
            <a:chExt cx="25562520" cy="1504317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5575703" cy="1504317"/>
              <a:chOff x="0" y="0"/>
              <a:chExt cx="1718849" cy="463743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718849" cy="463743"/>
              </a:xfrm>
              <a:custGeom>
                <a:avLst/>
                <a:gdLst/>
                <a:ahLst/>
                <a:cxnLst/>
                <a:rect l="l" t="t" r="r" b="b"/>
                <a:pathLst>
                  <a:path w="1718849" h="463743">
                    <a:moveTo>
                      <a:pt x="114783" y="0"/>
                    </a:moveTo>
                    <a:lnTo>
                      <a:pt x="1604065" y="0"/>
                    </a:lnTo>
                    <a:cubicBezTo>
                      <a:pt x="1634508" y="0"/>
                      <a:pt x="1663703" y="12093"/>
                      <a:pt x="1685229" y="33619"/>
                    </a:cubicBezTo>
                    <a:cubicBezTo>
                      <a:pt x="1706756" y="55145"/>
                      <a:pt x="1718849" y="84341"/>
                      <a:pt x="1718849" y="114783"/>
                    </a:cubicBezTo>
                    <a:lnTo>
                      <a:pt x="1718849" y="348960"/>
                    </a:lnTo>
                    <a:cubicBezTo>
                      <a:pt x="1718849" y="412353"/>
                      <a:pt x="1667458" y="463743"/>
                      <a:pt x="1604065" y="463743"/>
                    </a:cubicBezTo>
                    <a:lnTo>
                      <a:pt x="114783" y="463743"/>
                    </a:lnTo>
                    <a:cubicBezTo>
                      <a:pt x="51390" y="463743"/>
                      <a:pt x="0" y="412353"/>
                      <a:pt x="0" y="348960"/>
                    </a:cubicBezTo>
                    <a:lnTo>
                      <a:pt x="0" y="114783"/>
                    </a:lnTo>
                    <a:cubicBezTo>
                      <a:pt x="0" y="51390"/>
                      <a:pt x="51390" y="0"/>
                      <a:pt x="1147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85725"/>
                <a:ext cx="1718849" cy="549468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41" name="AutoShape 41"/>
            <p:cNvSpPr/>
            <p:nvPr/>
          </p:nvSpPr>
          <p:spPr>
            <a:xfrm flipV="1">
              <a:off x="2995971" y="238058"/>
              <a:ext cx="0" cy="424215"/>
            </a:xfrm>
            <a:prstGeom prst="line">
              <a:avLst/>
            </a:prstGeom>
            <a:ln w="25400" cap="flat">
              <a:gradFill>
                <a:gsLst>
                  <a:gs pos="0">
                    <a:srgbClr val="F3F6FF">
                      <a:alpha val="100000"/>
                    </a:srgbClr>
                  </a:gs>
                  <a:gs pos="50000">
                    <a:srgbClr val="B9D6FF">
                      <a:alpha val="100000"/>
                    </a:srgbClr>
                  </a:gs>
                  <a:gs pos="100000">
                    <a:srgbClr val="A7AFF8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1029617" y="238058"/>
              <a:ext cx="1760260" cy="463300"/>
            </a:xfrm>
            <a:custGeom>
              <a:avLst/>
              <a:gdLst/>
              <a:ahLst/>
              <a:cxnLst/>
              <a:rect l="l" t="t" r="r" b="b"/>
              <a:pathLst>
                <a:path w="1760260" h="463300">
                  <a:moveTo>
                    <a:pt x="0" y="0"/>
                  </a:moveTo>
                  <a:lnTo>
                    <a:pt x="1760260" y="0"/>
                  </a:lnTo>
                  <a:lnTo>
                    <a:pt x="1760260" y="463301"/>
                  </a:lnTo>
                  <a:lnTo>
                    <a:pt x="0" y="46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b="-402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3239519" y="283887"/>
              <a:ext cx="1662821" cy="371644"/>
            </a:xfrm>
            <a:custGeom>
              <a:avLst/>
              <a:gdLst/>
              <a:ahLst/>
              <a:cxnLst/>
              <a:rect l="l" t="t" r="r" b="b"/>
              <a:pathLst>
                <a:path w="1662821" h="371644">
                  <a:moveTo>
                    <a:pt x="0" y="0"/>
                  </a:moveTo>
                  <a:lnTo>
                    <a:pt x="1662821" y="0"/>
                  </a:lnTo>
                  <a:lnTo>
                    <a:pt x="1662821" y="371643"/>
                  </a:lnTo>
                  <a:lnTo>
                    <a:pt x="0" y="371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41326" b="-64405"/>
              </a:stretch>
            </a:blipFill>
          </p:spPr>
          <p:txBody>
            <a:bodyPr/>
            <a:lstStyle/>
            <a:p>
              <a:endParaRPr lang="pt-BR"/>
            </a:p>
          </p:txBody>
        </p:sp>
        <p:grpSp>
          <p:nvGrpSpPr>
            <p:cNvPr id="44" name="Group 44"/>
            <p:cNvGrpSpPr/>
            <p:nvPr/>
          </p:nvGrpSpPr>
          <p:grpSpPr>
            <a:xfrm rot="-10800000">
              <a:off x="5543873" y="559594"/>
              <a:ext cx="20018647" cy="944724"/>
              <a:chOff x="0" y="0"/>
              <a:chExt cx="6171244" cy="291234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6171244" cy="291234"/>
              </a:xfrm>
              <a:custGeom>
                <a:avLst/>
                <a:gdLst/>
                <a:ahLst/>
                <a:cxnLst/>
                <a:rect l="l" t="t" r="r" b="b"/>
                <a:pathLst>
                  <a:path w="6171244" h="291234">
                    <a:moveTo>
                      <a:pt x="0" y="0"/>
                    </a:moveTo>
                    <a:lnTo>
                      <a:pt x="6171244" y="0"/>
                    </a:lnTo>
                    <a:lnTo>
                      <a:pt x="6171244" y="291234"/>
                    </a:lnTo>
                    <a:lnTo>
                      <a:pt x="0" y="291234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85725"/>
                <a:ext cx="6171244" cy="376959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0" y="-490063"/>
            <a:ext cx="19107440" cy="1347313"/>
            <a:chOff x="0" y="0"/>
            <a:chExt cx="25476587" cy="1796417"/>
          </a:xfrm>
        </p:grpSpPr>
        <p:grpSp>
          <p:nvGrpSpPr>
            <p:cNvPr id="48" name="Group 48"/>
            <p:cNvGrpSpPr/>
            <p:nvPr/>
          </p:nvGrpSpPr>
          <p:grpSpPr>
            <a:xfrm rot="-10800000">
              <a:off x="0" y="653417"/>
              <a:ext cx="20735804" cy="639390"/>
              <a:chOff x="0" y="0"/>
              <a:chExt cx="6392326" cy="197108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6392326" cy="197108"/>
              </a:xfrm>
              <a:custGeom>
                <a:avLst/>
                <a:gdLst/>
                <a:ahLst/>
                <a:cxnLst/>
                <a:rect l="l" t="t" r="r" b="b"/>
                <a:pathLst>
                  <a:path w="6392326" h="197108">
                    <a:moveTo>
                      <a:pt x="0" y="0"/>
                    </a:moveTo>
                    <a:lnTo>
                      <a:pt x="6392326" y="0"/>
                    </a:lnTo>
                    <a:lnTo>
                      <a:pt x="6392326" y="197108"/>
                    </a:lnTo>
                    <a:lnTo>
                      <a:pt x="0" y="197108"/>
                    </a:lnTo>
                    <a:close/>
                  </a:path>
                </a:pathLst>
              </a:custGeom>
              <a:solidFill>
                <a:srgbClr val="21145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85725"/>
                <a:ext cx="6392326" cy="282833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 rot="-10800000">
              <a:off x="20585906" y="0"/>
              <a:ext cx="4890681" cy="1796417"/>
              <a:chOff x="0" y="0"/>
              <a:chExt cx="1507674" cy="55379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1507674" cy="553790"/>
              </a:xfrm>
              <a:custGeom>
                <a:avLst/>
                <a:gdLst/>
                <a:ahLst/>
                <a:cxnLst/>
                <a:rect l="l" t="t" r="r" b="b"/>
                <a:pathLst>
                  <a:path w="1507674" h="553790">
                    <a:moveTo>
                      <a:pt x="143525" y="0"/>
                    </a:moveTo>
                    <a:lnTo>
                      <a:pt x="1364149" y="0"/>
                    </a:lnTo>
                    <a:cubicBezTo>
                      <a:pt x="1443415" y="0"/>
                      <a:pt x="1507674" y="64258"/>
                      <a:pt x="1507674" y="143525"/>
                    </a:cubicBezTo>
                    <a:lnTo>
                      <a:pt x="1507674" y="410265"/>
                    </a:lnTo>
                    <a:cubicBezTo>
                      <a:pt x="1507674" y="448331"/>
                      <a:pt x="1492552" y="484837"/>
                      <a:pt x="1465636" y="511753"/>
                    </a:cubicBezTo>
                    <a:cubicBezTo>
                      <a:pt x="1438720" y="538669"/>
                      <a:pt x="1402214" y="553790"/>
                      <a:pt x="1364149" y="553790"/>
                    </a:cubicBezTo>
                    <a:lnTo>
                      <a:pt x="143525" y="553790"/>
                    </a:lnTo>
                    <a:cubicBezTo>
                      <a:pt x="64258" y="553790"/>
                      <a:pt x="0" y="489532"/>
                      <a:pt x="0" y="410265"/>
                    </a:cubicBezTo>
                    <a:lnTo>
                      <a:pt x="0" y="143525"/>
                    </a:lnTo>
                    <a:cubicBezTo>
                      <a:pt x="0" y="64258"/>
                      <a:pt x="64258" y="0"/>
                      <a:pt x="14352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C5CB1">
                      <a:alpha val="100000"/>
                    </a:srgbClr>
                  </a:gs>
                  <a:gs pos="100000">
                    <a:srgbClr val="211450">
                      <a:alpha val="100000"/>
                    </a:srgbClr>
                  </a:gs>
                </a:gsLst>
                <a:lin ang="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85725"/>
                <a:ext cx="1507674" cy="639515"/>
              </a:xfrm>
              <a:prstGeom prst="rect">
                <a:avLst/>
              </a:prstGeom>
            </p:spPr>
            <p:txBody>
              <a:bodyPr lIns="85333" tIns="85333" rIns="85333" bIns="85333" rtlCol="0" anchor="ctr"/>
              <a:lstStyle/>
              <a:p>
                <a:pPr algn="ctr">
                  <a:lnSpc>
                    <a:spcPts val="4468"/>
                  </a:lnSpc>
                </a:pPr>
                <a:endParaRPr/>
              </a:p>
            </p:txBody>
          </p:sp>
        </p:grpSp>
        <p:sp>
          <p:nvSpPr>
            <p:cNvPr id="54" name="Freeform 54"/>
            <p:cNvSpPr/>
            <p:nvPr/>
          </p:nvSpPr>
          <p:spPr>
            <a:xfrm>
              <a:off x="21317821" y="936309"/>
              <a:ext cx="2679038" cy="628650"/>
            </a:xfrm>
            <a:custGeom>
              <a:avLst/>
              <a:gdLst/>
              <a:ahLst/>
              <a:cxnLst/>
              <a:rect l="l" t="t" r="r" b="b"/>
              <a:pathLst>
                <a:path w="2679038" h="628650">
                  <a:moveTo>
                    <a:pt x="0" y="0"/>
                  </a:moveTo>
                  <a:lnTo>
                    <a:pt x="2679038" y="0"/>
                  </a:lnTo>
                  <a:lnTo>
                    <a:pt x="2679038" y="628650"/>
                  </a:lnTo>
                  <a:lnTo>
                    <a:pt x="0" y="628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5494" t="-125897" r="-6312" b="-1123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C5CB1">
                <a:alpha val="100000"/>
              </a:srgbClr>
            </a:gs>
            <a:gs pos="100000">
              <a:srgbClr val="211450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2064" y="-500034"/>
            <a:ext cx="18651913" cy="10595251"/>
          </a:xfrm>
          <a:custGeom>
            <a:avLst/>
            <a:gdLst/>
            <a:ahLst/>
            <a:cxnLst/>
            <a:rect l="l" t="t" r="r" b="b"/>
            <a:pathLst>
              <a:path w="18651913" h="10595251">
                <a:moveTo>
                  <a:pt x="0" y="0"/>
                </a:moveTo>
                <a:lnTo>
                  <a:pt x="18651913" y="0"/>
                </a:lnTo>
                <a:lnTo>
                  <a:pt x="18651913" y="10595252"/>
                </a:lnTo>
                <a:lnTo>
                  <a:pt x="0" y="105952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99"/>
            </a:blip>
            <a:stretch>
              <a:fillRect t="-12494" b="-12494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-501686" y="9363075"/>
            <a:ext cx="5535012" cy="1493339"/>
            <a:chOff x="0" y="0"/>
            <a:chExt cx="1718849" cy="4637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18849" cy="463743"/>
            </a:xfrm>
            <a:custGeom>
              <a:avLst/>
              <a:gdLst/>
              <a:ahLst/>
              <a:cxnLst/>
              <a:rect l="l" t="t" r="r" b="b"/>
              <a:pathLst>
                <a:path w="1718849" h="463743">
                  <a:moveTo>
                    <a:pt x="86721" y="0"/>
                  </a:moveTo>
                  <a:lnTo>
                    <a:pt x="1632128" y="0"/>
                  </a:lnTo>
                  <a:cubicBezTo>
                    <a:pt x="1655128" y="0"/>
                    <a:pt x="1677186" y="9137"/>
                    <a:pt x="1693449" y="25400"/>
                  </a:cubicBezTo>
                  <a:cubicBezTo>
                    <a:pt x="1709712" y="41663"/>
                    <a:pt x="1718849" y="63721"/>
                    <a:pt x="1718849" y="86721"/>
                  </a:cubicBezTo>
                  <a:lnTo>
                    <a:pt x="1718849" y="377023"/>
                  </a:lnTo>
                  <a:cubicBezTo>
                    <a:pt x="1718849" y="424917"/>
                    <a:pt x="1680023" y="463743"/>
                    <a:pt x="1632128" y="463743"/>
                  </a:cubicBezTo>
                  <a:lnTo>
                    <a:pt x="86721" y="463743"/>
                  </a:lnTo>
                  <a:cubicBezTo>
                    <a:pt x="38826" y="463743"/>
                    <a:pt x="0" y="424917"/>
                    <a:pt x="0" y="377023"/>
                  </a:cubicBezTo>
                  <a:lnTo>
                    <a:pt x="0" y="86721"/>
                  </a:lnTo>
                  <a:cubicBezTo>
                    <a:pt x="0" y="38826"/>
                    <a:pt x="38826" y="0"/>
                    <a:pt x="8672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C5CB1">
                    <a:alpha val="100000"/>
                  </a:srgbClr>
                </a:gs>
                <a:gs pos="100000">
                  <a:srgbClr val="211450">
                    <a:alpha val="100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718849" cy="549468"/>
            </a:xfrm>
            <a:prstGeom prst="rect">
              <a:avLst/>
            </a:prstGeom>
          </p:spPr>
          <p:txBody>
            <a:bodyPr lIns="85333" tIns="85333" rIns="85333" bIns="85333" rtlCol="0" anchor="ctr"/>
            <a:lstStyle/>
            <a:p>
              <a:pPr algn="ctr">
                <a:lnSpc>
                  <a:spcPts val="4468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 flipV="1">
            <a:off x="2472421" y="9599396"/>
            <a:ext cx="0" cy="421119"/>
          </a:xfrm>
          <a:prstGeom prst="line">
            <a:avLst/>
          </a:prstGeom>
          <a:ln w="28575" cap="flat">
            <a:gradFill>
              <a:gsLst>
                <a:gs pos="0">
                  <a:srgbClr val="F3F6FF">
                    <a:alpha val="100000"/>
                  </a:srgbClr>
                </a:gs>
                <a:gs pos="50000">
                  <a:srgbClr val="B9D6FF">
                    <a:alpha val="100000"/>
                  </a:srgbClr>
                </a:gs>
                <a:gs pos="100000">
                  <a:srgbClr val="A7AFF8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520417" y="9599396"/>
            <a:ext cx="1747413" cy="459919"/>
          </a:xfrm>
          <a:custGeom>
            <a:avLst/>
            <a:gdLst/>
            <a:ahLst/>
            <a:cxnLst/>
            <a:rect l="l" t="t" r="r" b="b"/>
            <a:pathLst>
              <a:path w="1747413" h="459919">
                <a:moveTo>
                  <a:pt x="0" y="0"/>
                </a:moveTo>
                <a:lnTo>
                  <a:pt x="1747414" y="0"/>
                </a:lnTo>
                <a:lnTo>
                  <a:pt x="1747414" y="459919"/>
                </a:lnTo>
                <a:lnTo>
                  <a:pt x="0" y="459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026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2714191" y="9644890"/>
            <a:ext cx="1650686" cy="368932"/>
          </a:xfrm>
          <a:custGeom>
            <a:avLst/>
            <a:gdLst/>
            <a:ahLst/>
            <a:cxnLst/>
            <a:rect l="l" t="t" r="r" b="b"/>
            <a:pathLst>
              <a:path w="1650686" h="368932">
                <a:moveTo>
                  <a:pt x="0" y="0"/>
                </a:moveTo>
                <a:lnTo>
                  <a:pt x="1650686" y="0"/>
                </a:lnTo>
                <a:lnTo>
                  <a:pt x="1650686" y="368932"/>
                </a:lnTo>
                <a:lnTo>
                  <a:pt x="0" y="3689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1326" b="-64405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 rot="-10800000">
            <a:off x="4938022" y="9903222"/>
            <a:ext cx="15013985" cy="708543"/>
            <a:chOff x="0" y="0"/>
            <a:chExt cx="6171244" cy="2912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71244" cy="291234"/>
            </a:xfrm>
            <a:custGeom>
              <a:avLst/>
              <a:gdLst/>
              <a:ahLst/>
              <a:cxnLst/>
              <a:rect l="l" t="t" r="r" b="b"/>
              <a:pathLst>
                <a:path w="6171244" h="291234">
                  <a:moveTo>
                    <a:pt x="0" y="0"/>
                  </a:moveTo>
                  <a:lnTo>
                    <a:pt x="6171244" y="0"/>
                  </a:lnTo>
                  <a:lnTo>
                    <a:pt x="6171244" y="291234"/>
                  </a:lnTo>
                  <a:lnTo>
                    <a:pt x="0" y="291234"/>
                  </a:lnTo>
                  <a:close/>
                </a:path>
              </a:pathLst>
            </a:custGeom>
            <a:solidFill>
              <a:srgbClr val="21145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6171244" cy="376959"/>
            </a:xfrm>
            <a:prstGeom prst="rect">
              <a:avLst/>
            </a:prstGeom>
          </p:spPr>
          <p:txBody>
            <a:bodyPr lIns="85333" tIns="85333" rIns="85333" bIns="85333" rtlCol="0" anchor="ctr"/>
            <a:lstStyle/>
            <a:p>
              <a:pPr algn="ctr">
                <a:lnSpc>
                  <a:spcPts val="4468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33326" y="1248359"/>
            <a:ext cx="8240398" cy="2366287"/>
            <a:chOff x="0" y="0"/>
            <a:chExt cx="1840252" cy="5284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40252" cy="528441"/>
            </a:xfrm>
            <a:custGeom>
              <a:avLst/>
              <a:gdLst/>
              <a:ahLst/>
              <a:cxnLst/>
              <a:rect l="l" t="t" r="r" b="b"/>
              <a:pathLst>
                <a:path w="1840252" h="528441">
                  <a:moveTo>
                    <a:pt x="29125" y="0"/>
                  </a:moveTo>
                  <a:lnTo>
                    <a:pt x="1811127" y="0"/>
                  </a:lnTo>
                  <a:cubicBezTo>
                    <a:pt x="1827212" y="0"/>
                    <a:pt x="1840252" y="13040"/>
                    <a:pt x="1840252" y="29125"/>
                  </a:cubicBezTo>
                  <a:lnTo>
                    <a:pt x="1840252" y="499316"/>
                  </a:lnTo>
                  <a:cubicBezTo>
                    <a:pt x="1840252" y="515401"/>
                    <a:pt x="1827212" y="528441"/>
                    <a:pt x="1811127" y="528441"/>
                  </a:cubicBezTo>
                  <a:lnTo>
                    <a:pt x="29125" y="528441"/>
                  </a:lnTo>
                  <a:cubicBezTo>
                    <a:pt x="13040" y="528441"/>
                    <a:pt x="0" y="515401"/>
                    <a:pt x="0" y="499316"/>
                  </a:cubicBezTo>
                  <a:lnTo>
                    <a:pt x="0" y="29125"/>
                  </a:lnTo>
                  <a:cubicBezTo>
                    <a:pt x="0" y="13040"/>
                    <a:pt x="13040" y="0"/>
                    <a:pt x="2912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B9D6FF">
                      <a:alpha val="85000"/>
                    </a:srgbClr>
                  </a:gs>
                  <a:gs pos="50000">
                    <a:srgbClr val="F3F6FF">
                      <a:alpha val="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840252" cy="614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5318423" y="1425417"/>
            <a:ext cx="7670204" cy="2012174"/>
          </a:xfrm>
          <a:custGeom>
            <a:avLst/>
            <a:gdLst/>
            <a:ahLst/>
            <a:cxnLst/>
            <a:rect l="l" t="t" r="r" b="b"/>
            <a:pathLst>
              <a:path w="7670204" h="2012174">
                <a:moveTo>
                  <a:pt x="0" y="0"/>
                </a:moveTo>
                <a:lnTo>
                  <a:pt x="7670204" y="0"/>
                </a:lnTo>
                <a:lnTo>
                  <a:pt x="7670204" y="2012174"/>
                </a:lnTo>
                <a:lnTo>
                  <a:pt x="0" y="20121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658" t="-97667" r="-5434" b="-100294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2754839" y="4039356"/>
            <a:ext cx="12797372" cy="1714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72"/>
              </a:lnSpc>
            </a:pPr>
            <a:r>
              <a:rPr lang="en-US" sz="10560" b="1">
                <a:gradFill>
                  <a:gsLst>
                    <a:gs pos="0">
                      <a:srgbClr val="F3F6FF">
                        <a:alpha val="100000"/>
                      </a:srgbClr>
                    </a:gs>
                    <a:gs pos="50000">
                      <a:srgbClr val="B9D6FF">
                        <a:alpha val="100000"/>
                      </a:srgbClr>
                    </a:gs>
                    <a:gs pos="100000">
                      <a:srgbClr val="A7AFF8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Próximos Passos?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24100" y="5780507"/>
            <a:ext cx="10298511" cy="1121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30"/>
              </a:lnSpc>
            </a:pPr>
            <a:r>
              <a:rPr lang="en-US" sz="315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Fale com a equipe da </a:t>
            </a:r>
            <a:r>
              <a:rPr lang="en-US" sz="315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AzureBrasil</a:t>
            </a:r>
            <a:r>
              <a:rPr lang="en-US" sz="315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 modernize a </a:t>
            </a:r>
            <a:r>
              <a:rPr lang="en-US" sz="315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governança</a:t>
            </a:r>
            <a:r>
              <a:rPr lang="en-US" sz="315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das </a:t>
            </a:r>
            <a:r>
              <a:rPr lang="en-US" sz="315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suas</a:t>
            </a:r>
            <a:r>
              <a:rPr lang="en-US" sz="315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reuniões</a:t>
            </a:r>
            <a:r>
              <a:rPr lang="en-US" sz="315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hoje</a:t>
            </a:r>
            <a:r>
              <a:rPr lang="en-US" sz="315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15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mesmo</a:t>
            </a:r>
            <a:r>
              <a:rPr lang="en-US" sz="315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endParaRPr lang="pt-BR" dirty="0"/>
          </a:p>
        </p:txBody>
      </p:sp>
      <p:pic>
        <p:nvPicPr>
          <p:cNvPr id="19" name="Imagem 18" descr="Ícone&#10;&#10;O conteúdo gerado por IA pode estar incorreto.">
            <a:extLst>
              <a:ext uri="{FF2B5EF4-FFF2-40B4-BE49-F238E27FC236}">
                <a16:creationId xmlns:a16="http://schemas.microsoft.com/office/drawing/2014/main" id="{AC963E9E-E2E6-3308-70ED-E205DE7C8E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744" y="7708687"/>
            <a:ext cx="650708" cy="620630"/>
          </a:xfrm>
          <a:prstGeom prst="rect">
            <a:avLst/>
          </a:prstGeom>
        </p:spPr>
      </p:pic>
      <p:sp>
        <p:nvSpPr>
          <p:cNvPr id="20" name="TextBox 17">
            <a:extLst>
              <a:ext uri="{FF2B5EF4-FFF2-40B4-BE49-F238E27FC236}">
                <a16:creationId xmlns:a16="http://schemas.microsoft.com/office/drawing/2014/main" id="{15590EE4-7C30-0B28-61AD-CE41448FB7AC}"/>
              </a:ext>
            </a:extLst>
          </p:cNvPr>
          <p:cNvSpPr txBox="1"/>
          <p:nvPr/>
        </p:nvSpPr>
        <p:spPr>
          <a:xfrm>
            <a:off x="4364731" y="7705558"/>
            <a:ext cx="10298511" cy="554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30"/>
              </a:lnSpc>
            </a:pPr>
            <a:r>
              <a:rPr lang="en-US" sz="3600" dirty="0">
                <a:solidFill>
                  <a:schemeClr val="bg1"/>
                </a:solidFill>
                <a:ea typeface="+mn-lt"/>
                <a:cs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https://share.azurebrasil.cloud/powerata</a:t>
            </a:r>
            <a:endParaRPr lang="en-US" sz="3600">
              <a:solidFill>
                <a:schemeClr val="bg1"/>
              </a:solidFill>
              <a:ea typeface="+mn-lt"/>
              <a:cs typeface="+mn-lt"/>
            </a:endParaRPr>
          </a:p>
        </p:txBody>
      </p:sp>
      <p:grpSp>
        <p:nvGrpSpPr>
          <p:cNvPr id="21" name="Group 12">
            <a:extLst>
              <a:ext uri="{FF2B5EF4-FFF2-40B4-BE49-F238E27FC236}">
                <a16:creationId xmlns:a16="http://schemas.microsoft.com/office/drawing/2014/main" id="{77CC64C4-7518-8523-35C7-74D00DA84BCC}"/>
              </a:ext>
            </a:extLst>
          </p:cNvPr>
          <p:cNvGrpSpPr/>
          <p:nvPr/>
        </p:nvGrpSpPr>
        <p:grpSpPr>
          <a:xfrm>
            <a:off x="4570235" y="7387979"/>
            <a:ext cx="8996306" cy="1137983"/>
            <a:chOff x="0" y="-85725"/>
            <a:chExt cx="1840252" cy="614166"/>
          </a:xfrm>
        </p:grpSpPr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3A15C3CE-7E3D-9C62-D1D4-EA8DE7F24D66}"/>
                </a:ext>
              </a:extLst>
            </p:cNvPr>
            <p:cNvSpPr/>
            <p:nvPr/>
          </p:nvSpPr>
          <p:spPr>
            <a:xfrm>
              <a:off x="0" y="0"/>
              <a:ext cx="1840252" cy="528441"/>
            </a:xfrm>
            <a:custGeom>
              <a:avLst/>
              <a:gdLst/>
              <a:ahLst/>
              <a:cxnLst/>
              <a:rect l="l" t="t" r="r" b="b"/>
              <a:pathLst>
                <a:path w="1840252" h="528441">
                  <a:moveTo>
                    <a:pt x="29125" y="0"/>
                  </a:moveTo>
                  <a:lnTo>
                    <a:pt x="1811127" y="0"/>
                  </a:lnTo>
                  <a:cubicBezTo>
                    <a:pt x="1827212" y="0"/>
                    <a:pt x="1840252" y="13040"/>
                    <a:pt x="1840252" y="29125"/>
                  </a:cubicBezTo>
                  <a:lnTo>
                    <a:pt x="1840252" y="499316"/>
                  </a:lnTo>
                  <a:cubicBezTo>
                    <a:pt x="1840252" y="515401"/>
                    <a:pt x="1827212" y="528441"/>
                    <a:pt x="1811127" y="528441"/>
                  </a:cubicBezTo>
                  <a:lnTo>
                    <a:pt x="29125" y="528441"/>
                  </a:lnTo>
                  <a:cubicBezTo>
                    <a:pt x="13040" y="528441"/>
                    <a:pt x="0" y="515401"/>
                    <a:pt x="0" y="499316"/>
                  </a:cubicBezTo>
                  <a:lnTo>
                    <a:pt x="0" y="29125"/>
                  </a:lnTo>
                  <a:cubicBezTo>
                    <a:pt x="0" y="13040"/>
                    <a:pt x="13040" y="0"/>
                    <a:pt x="2912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3F6FF">
                    <a:alpha val="10500"/>
                  </a:srgbClr>
                </a:gs>
                <a:gs pos="50000">
                  <a:srgbClr val="B9D6FF">
                    <a:alpha val="0"/>
                  </a:srgbClr>
                </a:gs>
                <a:gs pos="100000">
                  <a:srgbClr val="8772CF">
                    <a:alpha val="7500"/>
                  </a:srgbClr>
                </a:gs>
              </a:gsLst>
              <a:lin ang="2700000"/>
            </a:gradFill>
            <a:ln w="28575" cap="rnd">
              <a:gradFill>
                <a:gsLst>
                  <a:gs pos="0">
                    <a:srgbClr val="B9D6FF">
                      <a:alpha val="85000"/>
                    </a:srgbClr>
                  </a:gs>
                  <a:gs pos="50000">
                    <a:srgbClr val="F3F6FF">
                      <a:alpha val="0"/>
                    </a:srgbClr>
                  </a:gs>
                  <a:gs pos="100000">
                    <a:srgbClr val="8772CF">
                      <a:alpha val="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F0020BB5-A947-17A6-5AE3-6E2B96003A51}"/>
                </a:ext>
              </a:extLst>
            </p:cNvPr>
            <p:cNvSpPr txBox="1"/>
            <p:nvPr/>
          </p:nvSpPr>
          <p:spPr>
            <a:xfrm>
              <a:off x="0" y="-85725"/>
              <a:ext cx="1840252" cy="614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9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739</Words>
  <Application>Microsoft Office PowerPoint</Application>
  <PresentationFormat>Personalizar</PresentationFormat>
  <Paragraphs>107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ATA - Visão Geral 2.0</dc:title>
  <cp:lastModifiedBy>Otavio Naimeke</cp:lastModifiedBy>
  <cp:revision>148</cp:revision>
  <dcterms:created xsi:type="dcterms:W3CDTF">2006-08-16T00:00:00Z</dcterms:created>
  <dcterms:modified xsi:type="dcterms:W3CDTF">2026-07-09T17:30:12Z</dcterms:modified>
  <dc:identifier>DAHEZ3g6we0</dc:identifier>
</cp:coreProperties>
</file>